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ebm" ContentType="video/webm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23"/>
  </p:notesMasterIdLst>
  <p:sldIdLst>
    <p:sldId id="256" r:id="rId5"/>
    <p:sldId id="278" r:id="rId6"/>
    <p:sldId id="277" r:id="rId7"/>
    <p:sldId id="266" r:id="rId8"/>
    <p:sldId id="267" r:id="rId9"/>
    <p:sldId id="257" r:id="rId10"/>
    <p:sldId id="269" r:id="rId11"/>
    <p:sldId id="268" r:id="rId12"/>
    <p:sldId id="270" r:id="rId13"/>
    <p:sldId id="272" r:id="rId14"/>
    <p:sldId id="273" r:id="rId15"/>
    <p:sldId id="275" r:id="rId16"/>
    <p:sldId id="271" r:id="rId17"/>
    <p:sldId id="276" r:id="rId18"/>
    <p:sldId id="274" r:id="rId19"/>
    <p:sldId id="261" r:id="rId20"/>
    <p:sldId id="262" r:id="rId21"/>
    <p:sldId id="263" r:id="rId2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0AD47"/>
    <a:srgbClr val="FF0000"/>
    <a:srgbClr val="4472C4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8BA869-8967-4461-9B84-4133AF40FDCA}" v="326" dt="2022-03-31T09:54:55.56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41" autoAdjust="0"/>
    <p:restoredTop sz="84492" autoAdjust="0"/>
  </p:normalViewPr>
  <p:slideViewPr>
    <p:cSldViewPr snapToGrid="0">
      <p:cViewPr>
        <p:scale>
          <a:sx n="93" d="100"/>
          <a:sy n="93" d="100"/>
        </p:scale>
        <p:origin x="124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nzenz Schichl" userId="df57627bbe803b2b" providerId="LiveId" clId="{1E8BA869-8967-4461-9B84-4133AF40FDCA}"/>
    <pc:docChg chg="undo custSel addSld delSld modSld">
      <pc:chgData name="Vinzenz Schichl" userId="df57627bbe803b2b" providerId="LiveId" clId="{1E8BA869-8967-4461-9B84-4133AF40FDCA}" dt="2022-03-31T09:55:05.880" v="711" actId="2085"/>
      <pc:docMkLst>
        <pc:docMk/>
      </pc:docMkLst>
      <pc:sldChg chg="delSp modSp mod">
        <pc:chgData name="Vinzenz Schichl" userId="df57627bbe803b2b" providerId="LiveId" clId="{1E8BA869-8967-4461-9B84-4133AF40FDCA}" dt="2022-03-31T09:55:05.880" v="711" actId="2085"/>
        <pc:sldMkLst>
          <pc:docMk/>
          <pc:sldMk cId="392057475" sldId="263"/>
        </pc:sldMkLst>
        <pc:spChg chg="mod">
          <ac:chgData name="Vinzenz Schichl" userId="df57627bbe803b2b" providerId="LiveId" clId="{1E8BA869-8967-4461-9B84-4133AF40FDCA}" dt="2022-03-31T08:41:16.592" v="11" actId="14100"/>
          <ac:spMkLst>
            <pc:docMk/>
            <pc:sldMk cId="392057475" sldId="263"/>
            <ac:spMk id="3" creationId="{A44C30F3-D3EC-467C-86C0-0E34F9DB458D}"/>
          </ac:spMkLst>
        </pc:spChg>
        <pc:spChg chg="mod">
          <ac:chgData name="Vinzenz Schichl" userId="df57627bbe803b2b" providerId="LiveId" clId="{1E8BA869-8967-4461-9B84-4133AF40FDCA}" dt="2022-03-31T09:55:05.880" v="711" actId="2085"/>
          <ac:spMkLst>
            <pc:docMk/>
            <pc:sldMk cId="392057475" sldId="263"/>
            <ac:spMk id="4" creationId="{455E1B48-FD15-46D7-B832-32E4AAA342C4}"/>
          </ac:spMkLst>
        </pc:spChg>
        <pc:spChg chg="mod">
          <ac:chgData name="Vinzenz Schichl" userId="df57627bbe803b2b" providerId="LiveId" clId="{1E8BA869-8967-4461-9B84-4133AF40FDCA}" dt="2022-03-31T09:54:55.564" v="710"/>
          <ac:spMkLst>
            <pc:docMk/>
            <pc:sldMk cId="392057475" sldId="263"/>
            <ac:spMk id="13" creationId="{12BF5EDD-EA7C-419F-816A-EB4725862FFA}"/>
          </ac:spMkLst>
        </pc:spChg>
        <pc:picChg chg="del">
          <ac:chgData name="Vinzenz Schichl" userId="df57627bbe803b2b" providerId="LiveId" clId="{1E8BA869-8967-4461-9B84-4133AF40FDCA}" dt="2022-03-31T08:41:03.328" v="8" actId="478"/>
          <ac:picMkLst>
            <pc:docMk/>
            <pc:sldMk cId="392057475" sldId="263"/>
            <ac:picMk id="17" creationId="{123780C5-F76B-40D4-9F66-DEADCBD2BB41}"/>
          </ac:picMkLst>
        </pc:picChg>
      </pc:sldChg>
      <pc:sldChg chg="modSp mod">
        <pc:chgData name="Vinzenz Schichl" userId="df57627bbe803b2b" providerId="LiveId" clId="{1E8BA869-8967-4461-9B84-4133AF40FDCA}" dt="2022-03-31T08:56:03.142" v="209" actId="20578"/>
        <pc:sldMkLst>
          <pc:docMk/>
          <pc:sldMk cId="2368559005" sldId="268"/>
        </pc:sldMkLst>
        <pc:spChg chg="mod">
          <ac:chgData name="Vinzenz Schichl" userId="df57627bbe803b2b" providerId="LiveId" clId="{1E8BA869-8967-4461-9B84-4133AF40FDCA}" dt="2022-03-31T08:56:03.142" v="209" actId="20578"/>
          <ac:spMkLst>
            <pc:docMk/>
            <pc:sldMk cId="2368559005" sldId="268"/>
            <ac:spMk id="3" creationId="{6A549417-8946-060F-34AB-AFFBDF2598C0}"/>
          </ac:spMkLst>
        </pc:spChg>
      </pc:sldChg>
      <pc:sldChg chg="modSp mod">
        <pc:chgData name="Vinzenz Schichl" userId="df57627bbe803b2b" providerId="LiveId" clId="{1E8BA869-8967-4461-9B84-4133AF40FDCA}" dt="2022-03-31T09:52:59.301" v="701" actId="6549"/>
        <pc:sldMkLst>
          <pc:docMk/>
          <pc:sldMk cId="1086094703" sldId="269"/>
        </pc:sldMkLst>
        <pc:spChg chg="mod">
          <ac:chgData name="Vinzenz Schichl" userId="df57627bbe803b2b" providerId="LiveId" clId="{1E8BA869-8967-4461-9B84-4133AF40FDCA}" dt="2022-03-31T09:52:59.301" v="701" actId="6549"/>
          <ac:spMkLst>
            <pc:docMk/>
            <pc:sldMk cId="1086094703" sldId="269"/>
            <ac:spMk id="2" creationId="{AAEA9310-47EA-3C3F-FA37-8CB28E2FC194}"/>
          </ac:spMkLst>
        </pc:spChg>
        <pc:spChg chg="mod">
          <ac:chgData name="Vinzenz Schichl" userId="df57627bbe803b2b" providerId="LiveId" clId="{1E8BA869-8967-4461-9B84-4133AF40FDCA}" dt="2022-03-31T09:52:20.152" v="672" actId="20577"/>
          <ac:spMkLst>
            <pc:docMk/>
            <pc:sldMk cId="1086094703" sldId="269"/>
            <ac:spMk id="3" creationId="{2B3E9646-8564-DE07-85F5-E7F0DBFE57C0}"/>
          </ac:spMkLst>
        </pc:spChg>
      </pc:sldChg>
      <pc:sldChg chg="modSp mod modNotesTx">
        <pc:chgData name="Vinzenz Schichl" userId="df57627bbe803b2b" providerId="LiveId" clId="{1E8BA869-8967-4461-9B84-4133AF40FDCA}" dt="2022-03-31T09:43:38.382" v="564" actId="20577"/>
        <pc:sldMkLst>
          <pc:docMk/>
          <pc:sldMk cId="2369877763" sldId="271"/>
        </pc:sldMkLst>
        <pc:spChg chg="mod">
          <ac:chgData name="Vinzenz Schichl" userId="df57627bbe803b2b" providerId="LiveId" clId="{1E8BA869-8967-4461-9B84-4133AF40FDCA}" dt="2022-03-31T08:32:25.058" v="0" actId="20577"/>
          <ac:spMkLst>
            <pc:docMk/>
            <pc:sldMk cId="2369877763" sldId="271"/>
            <ac:spMk id="2" creationId="{203C2438-A7AB-343B-07B0-EB884D9685F3}"/>
          </ac:spMkLst>
        </pc:spChg>
        <pc:spChg chg="mod">
          <ac:chgData name="Vinzenz Schichl" userId="df57627bbe803b2b" providerId="LiveId" clId="{1E8BA869-8967-4461-9B84-4133AF40FDCA}" dt="2022-03-31T09:42:17.438" v="533" actId="20577"/>
          <ac:spMkLst>
            <pc:docMk/>
            <pc:sldMk cId="2369877763" sldId="271"/>
            <ac:spMk id="3" creationId="{1A84871F-27B6-8B04-D479-F37C1DD7F5B5}"/>
          </ac:spMkLst>
        </pc:spChg>
      </pc:sldChg>
      <pc:sldChg chg="modSp mod">
        <pc:chgData name="Vinzenz Schichl" userId="df57627bbe803b2b" providerId="LiveId" clId="{1E8BA869-8967-4461-9B84-4133AF40FDCA}" dt="2022-03-31T08:47:19.894" v="48" actId="27636"/>
        <pc:sldMkLst>
          <pc:docMk/>
          <pc:sldMk cId="4260422558" sldId="272"/>
        </pc:sldMkLst>
        <pc:spChg chg="mod">
          <ac:chgData name="Vinzenz Schichl" userId="df57627bbe803b2b" providerId="LiveId" clId="{1E8BA869-8967-4461-9B84-4133AF40FDCA}" dt="2022-03-31T08:47:19.894" v="48" actId="27636"/>
          <ac:spMkLst>
            <pc:docMk/>
            <pc:sldMk cId="4260422558" sldId="272"/>
            <ac:spMk id="3" creationId="{5722260A-92BE-4B7D-AD11-4188861CA505}"/>
          </ac:spMkLst>
        </pc:spChg>
      </pc:sldChg>
      <pc:sldChg chg="modSp">
        <pc:chgData name="Vinzenz Schichl" userId="df57627bbe803b2b" providerId="LiveId" clId="{1E8BA869-8967-4461-9B84-4133AF40FDCA}" dt="2022-03-31T08:56:41.269" v="210" actId="20577"/>
        <pc:sldMkLst>
          <pc:docMk/>
          <pc:sldMk cId="3879370609" sldId="273"/>
        </pc:sldMkLst>
        <pc:spChg chg="mod">
          <ac:chgData name="Vinzenz Schichl" userId="df57627bbe803b2b" providerId="LiveId" clId="{1E8BA869-8967-4461-9B84-4133AF40FDCA}" dt="2022-03-31T08:56:41.269" v="210" actId="20577"/>
          <ac:spMkLst>
            <pc:docMk/>
            <pc:sldMk cId="3879370609" sldId="273"/>
            <ac:spMk id="3" creationId="{F22BEE74-0A59-4AF6-AEE4-BB7302095BBD}"/>
          </ac:spMkLst>
        </pc:spChg>
      </pc:sldChg>
      <pc:sldChg chg="addSp delSp modSp mod modAnim">
        <pc:chgData name="Vinzenz Schichl" userId="df57627bbe803b2b" providerId="LiveId" clId="{1E8BA869-8967-4461-9B84-4133AF40FDCA}" dt="2022-03-31T08:37:39.748" v="7" actId="1076"/>
        <pc:sldMkLst>
          <pc:docMk/>
          <pc:sldMk cId="3589413934" sldId="274"/>
        </pc:sldMkLst>
        <pc:spChg chg="del">
          <ac:chgData name="Vinzenz Schichl" userId="df57627bbe803b2b" providerId="LiveId" clId="{1E8BA869-8967-4461-9B84-4133AF40FDCA}" dt="2022-03-31T08:37:34.025" v="5" actId="478"/>
          <ac:spMkLst>
            <pc:docMk/>
            <pc:sldMk cId="3589413934" sldId="274"/>
            <ac:spMk id="2" creationId="{95CB86D2-7D7A-4F5E-A513-D876DBDA3AAF}"/>
          </ac:spMkLst>
        </pc:spChg>
        <pc:spChg chg="add del mod">
          <ac:chgData name="Vinzenz Schichl" userId="df57627bbe803b2b" providerId="LiveId" clId="{1E8BA869-8967-4461-9B84-4133AF40FDCA}" dt="2022-03-31T08:37:37.505" v="6" actId="478"/>
          <ac:spMkLst>
            <pc:docMk/>
            <pc:sldMk cId="3589413934" sldId="274"/>
            <ac:spMk id="9" creationId="{CFC67EFC-9145-49C3-8DEB-AC170F40911B}"/>
          </ac:spMkLst>
        </pc:spChg>
        <pc:picChg chg="del">
          <ac:chgData name="Vinzenz Schichl" userId="df57627bbe803b2b" providerId="LiveId" clId="{1E8BA869-8967-4461-9B84-4133AF40FDCA}" dt="2022-03-31T08:36:22.015" v="1" actId="478"/>
          <ac:picMkLst>
            <pc:docMk/>
            <pc:sldMk cId="3589413934" sldId="274"/>
            <ac:picMk id="5" creationId="{D147D353-55D0-4A6C-9D2D-C2BEC7018D90}"/>
          </ac:picMkLst>
        </pc:picChg>
        <pc:picChg chg="add mod">
          <ac:chgData name="Vinzenz Schichl" userId="df57627bbe803b2b" providerId="LiveId" clId="{1E8BA869-8967-4461-9B84-4133AF40FDCA}" dt="2022-03-31T08:37:39.748" v="7" actId="1076"/>
          <ac:picMkLst>
            <pc:docMk/>
            <pc:sldMk cId="3589413934" sldId="274"/>
            <ac:picMk id="7" creationId="{412A7BF2-8C7C-48E6-B6E4-D32C8BAD7DE7}"/>
          </ac:picMkLst>
        </pc:picChg>
      </pc:sldChg>
      <pc:sldChg chg="modSp mod">
        <pc:chgData name="Vinzenz Schichl" userId="df57627bbe803b2b" providerId="LiveId" clId="{1E8BA869-8967-4461-9B84-4133AF40FDCA}" dt="2022-03-31T08:55:34.164" v="205" actId="5793"/>
        <pc:sldMkLst>
          <pc:docMk/>
          <pc:sldMk cId="2831250474" sldId="275"/>
        </pc:sldMkLst>
        <pc:spChg chg="mod">
          <ac:chgData name="Vinzenz Schichl" userId="df57627bbe803b2b" providerId="LiveId" clId="{1E8BA869-8967-4461-9B84-4133AF40FDCA}" dt="2022-03-31T08:55:34.164" v="205" actId="5793"/>
          <ac:spMkLst>
            <pc:docMk/>
            <pc:sldMk cId="2831250474" sldId="275"/>
            <ac:spMk id="3" creationId="{4F255492-DD0F-47E1-B718-666C58135685}"/>
          </ac:spMkLst>
        </pc:spChg>
      </pc:sldChg>
      <pc:sldChg chg="addSp delSp modSp mod">
        <pc:chgData name="Vinzenz Schichl" userId="df57627bbe803b2b" providerId="LiveId" clId="{1E8BA869-8967-4461-9B84-4133AF40FDCA}" dt="2022-03-31T09:50:45.204" v="621" actId="1076"/>
        <pc:sldMkLst>
          <pc:docMk/>
          <pc:sldMk cId="1276776977" sldId="276"/>
        </pc:sldMkLst>
        <pc:spChg chg="mod">
          <ac:chgData name="Vinzenz Schichl" userId="df57627bbe803b2b" providerId="LiveId" clId="{1E8BA869-8967-4461-9B84-4133AF40FDCA}" dt="2022-03-31T09:38:20.406" v="475" actId="20577"/>
          <ac:spMkLst>
            <pc:docMk/>
            <pc:sldMk cId="1276776977" sldId="276"/>
            <ac:spMk id="3" creationId="{4201F5C5-0D77-4FA6-BABA-210BF39A1959}"/>
          </ac:spMkLst>
        </pc:spChg>
        <pc:spChg chg="add del mod">
          <ac:chgData name="Vinzenz Schichl" userId="df57627bbe803b2b" providerId="LiveId" clId="{1E8BA869-8967-4461-9B84-4133AF40FDCA}" dt="2022-03-31T09:34:47.638" v="443" actId="478"/>
          <ac:spMkLst>
            <pc:docMk/>
            <pc:sldMk cId="1276776977" sldId="276"/>
            <ac:spMk id="9" creationId="{2A17FDF7-ABE7-44B9-B9FC-5140F1BD5853}"/>
          </ac:spMkLst>
        </pc:spChg>
        <pc:spChg chg="add del mod">
          <ac:chgData name="Vinzenz Schichl" userId="df57627bbe803b2b" providerId="LiveId" clId="{1E8BA869-8967-4461-9B84-4133AF40FDCA}" dt="2022-03-31T09:34:37.513" v="436" actId="478"/>
          <ac:spMkLst>
            <pc:docMk/>
            <pc:sldMk cId="1276776977" sldId="276"/>
            <ac:spMk id="10" creationId="{3DA25163-26D0-4590-B1E7-AD9D053EBC52}"/>
          </ac:spMkLst>
        </pc:spChg>
        <pc:spChg chg="add del mod">
          <ac:chgData name="Vinzenz Schichl" userId="df57627bbe803b2b" providerId="LiveId" clId="{1E8BA869-8967-4461-9B84-4133AF40FDCA}" dt="2022-03-31T09:34:59.090" v="451" actId="478"/>
          <ac:spMkLst>
            <pc:docMk/>
            <pc:sldMk cId="1276776977" sldId="276"/>
            <ac:spMk id="11" creationId="{8135795B-9573-41C3-BDA6-0C3D1F2B9AC7}"/>
          </ac:spMkLst>
        </pc:spChg>
        <pc:spChg chg="add del mod">
          <ac:chgData name="Vinzenz Schichl" userId="df57627bbe803b2b" providerId="LiveId" clId="{1E8BA869-8967-4461-9B84-4133AF40FDCA}" dt="2022-03-31T09:35:09.387" v="456" actId="478"/>
          <ac:spMkLst>
            <pc:docMk/>
            <pc:sldMk cId="1276776977" sldId="276"/>
            <ac:spMk id="12" creationId="{C5872BDE-5734-49D5-933A-BF1DE6A6B824}"/>
          </ac:spMkLst>
        </pc:spChg>
        <pc:spChg chg="add del mod ord">
          <ac:chgData name="Vinzenz Schichl" userId="df57627bbe803b2b" providerId="LiveId" clId="{1E8BA869-8967-4461-9B84-4133AF40FDCA}" dt="2022-03-31T09:35:22.466" v="461" actId="478"/>
          <ac:spMkLst>
            <pc:docMk/>
            <pc:sldMk cId="1276776977" sldId="276"/>
            <ac:spMk id="13" creationId="{4F241B41-513F-4E49-A0CE-C8695A019AC2}"/>
          </ac:spMkLst>
        </pc:spChg>
        <pc:spChg chg="add del mod">
          <ac:chgData name="Vinzenz Schichl" userId="df57627bbe803b2b" providerId="LiveId" clId="{1E8BA869-8967-4461-9B84-4133AF40FDCA}" dt="2022-03-31T09:34:45.863" v="442" actId="478"/>
          <ac:spMkLst>
            <pc:docMk/>
            <pc:sldMk cId="1276776977" sldId="276"/>
            <ac:spMk id="14" creationId="{F4FA55EE-5C24-43A4-8FF4-7760F7117451}"/>
          </ac:spMkLst>
        </pc:spChg>
        <pc:spChg chg="add del mod">
          <ac:chgData name="Vinzenz Schichl" userId="df57627bbe803b2b" providerId="LiveId" clId="{1E8BA869-8967-4461-9B84-4133AF40FDCA}" dt="2022-03-31T09:35:07.787" v="455" actId="478"/>
          <ac:spMkLst>
            <pc:docMk/>
            <pc:sldMk cId="1276776977" sldId="276"/>
            <ac:spMk id="15" creationId="{879E74E1-688D-4D0E-A174-3A5000D54700}"/>
          </ac:spMkLst>
        </pc:spChg>
        <pc:spChg chg="add del mod">
          <ac:chgData name="Vinzenz Schichl" userId="df57627bbe803b2b" providerId="LiveId" clId="{1E8BA869-8967-4461-9B84-4133AF40FDCA}" dt="2022-03-31T09:35:11.387" v="458" actId="478"/>
          <ac:spMkLst>
            <pc:docMk/>
            <pc:sldMk cId="1276776977" sldId="276"/>
            <ac:spMk id="27" creationId="{6EE2B343-1F96-416E-B816-A028196028E4}"/>
          </ac:spMkLst>
        </pc:spChg>
        <pc:spChg chg="add del mod">
          <ac:chgData name="Vinzenz Schichl" userId="df57627bbe803b2b" providerId="LiveId" clId="{1E8BA869-8967-4461-9B84-4133AF40FDCA}" dt="2022-03-31T09:13:22.558" v="315" actId="478"/>
          <ac:spMkLst>
            <pc:docMk/>
            <pc:sldMk cId="1276776977" sldId="276"/>
            <ac:spMk id="29" creationId="{7767F516-3E9B-4F85-9863-285BC7048B99}"/>
          </ac:spMkLst>
        </pc:spChg>
        <pc:spChg chg="add del mod">
          <ac:chgData name="Vinzenz Schichl" userId="df57627bbe803b2b" providerId="LiveId" clId="{1E8BA869-8967-4461-9B84-4133AF40FDCA}" dt="2022-03-31T09:34:51.938" v="446" actId="478"/>
          <ac:spMkLst>
            <pc:docMk/>
            <pc:sldMk cId="1276776977" sldId="276"/>
            <ac:spMk id="30" creationId="{61DA4263-800D-4D1F-9BB0-557D16193837}"/>
          </ac:spMkLst>
        </pc:spChg>
        <pc:spChg chg="add del mod">
          <ac:chgData name="Vinzenz Schichl" userId="df57627bbe803b2b" providerId="LiveId" clId="{1E8BA869-8967-4461-9B84-4133AF40FDCA}" dt="2022-03-31T09:34:57.213" v="449" actId="478"/>
          <ac:spMkLst>
            <pc:docMk/>
            <pc:sldMk cId="1276776977" sldId="276"/>
            <ac:spMk id="31" creationId="{E0A864FD-8283-4C73-B6E1-EC979BF38B91}"/>
          </ac:spMkLst>
        </pc:spChg>
        <pc:spChg chg="add del mod">
          <ac:chgData name="Vinzenz Schichl" userId="df57627bbe803b2b" providerId="LiveId" clId="{1E8BA869-8967-4461-9B84-4133AF40FDCA}" dt="2022-03-31T09:35:04.565" v="453" actId="478"/>
          <ac:spMkLst>
            <pc:docMk/>
            <pc:sldMk cId="1276776977" sldId="276"/>
            <ac:spMk id="32" creationId="{006C06B9-4A25-4527-ABBC-591BE681E89A}"/>
          </ac:spMkLst>
        </pc:spChg>
        <pc:spChg chg="add del mod">
          <ac:chgData name="Vinzenz Schichl" userId="df57627bbe803b2b" providerId="LiveId" clId="{1E8BA869-8967-4461-9B84-4133AF40FDCA}" dt="2022-03-31T09:34:55.388" v="448" actId="478"/>
          <ac:spMkLst>
            <pc:docMk/>
            <pc:sldMk cId="1276776977" sldId="276"/>
            <ac:spMk id="33" creationId="{5694AD27-A838-4D34-A49D-0387A8FC358D}"/>
          </ac:spMkLst>
        </pc:spChg>
        <pc:spChg chg="add del mod">
          <ac:chgData name="Vinzenz Schichl" userId="df57627bbe803b2b" providerId="LiveId" clId="{1E8BA869-8967-4461-9B84-4133AF40FDCA}" dt="2022-03-31T09:34:42.264" v="440" actId="478"/>
          <ac:spMkLst>
            <pc:docMk/>
            <pc:sldMk cId="1276776977" sldId="276"/>
            <ac:spMk id="34" creationId="{21937351-65E7-4BA4-A2F0-940581864BA8}"/>
          </ac:spMkLst>
        </pc:spChg>
        <pc:spChg chg="add del mod">
          <ac:chgData name="Vinzenz Schichl" userId="df57627bbe803b2b" providerId="LiveId" clId="{1E8BA869-8967-4461-9B84-4133AF40FDCA}" dt="2022-03-31T09:35:06.762" v="454" actId="478"/>
          <ac:spMkLst>
            <pc:docMk/>
            <pc:sldMk cId="1276776977" sldId="276"/>
            <ac:spMk id="35" creationId="{33D68BDB-B965-44CB-8507-DFBA219841A3}"/>
          </ac:spMkLst>
        </pc:spChg>
        <pc:spChg chg="add del mod">
          <ac:chgData name="Vinzenz Schichl" userId="df57627bbe803b2b" providerId="LiveId" clId="{1E8BA869-8967-4461-9B84-4133AF40FDCA}" dt="2022-03-31T09:34:49.613" v="445" actId="478"/>
          <ac:spMkLst>
            <pc:docMk/>
            <pc:sldMk cId="1276776977" sldId="276"/>
            <ac:spMk id="37" creationId="{28F5E4BC-1EA1-45F6-BF49-38148ED24807}"/>
          </ac:spMkLst>
        </pc:spChg>
        <pc:spChg chg="add del mod">
          <ac:chgData name="Vinzenz Schichl" userId="df57627bbe803b2b" providerId="LiveId" clId="{1E8BA869-8967-4461-9B84-4133AF40FDCA}" dt="2022-03-31T09:34:53.638" v="447" actId="478"/>
          <ac:spMkLst>
            <pc:docMk/>
            <pc:sldMk cId="1276776977" sldId="276"/>
            <ac:spMk id="38" creationId="{5C537034-9D0D-450F-9478-607D8EF033CC}"/>
          </ac:spMkLst>
        </pc:spChg>
        <pc:spChg chg="add del mod">
          <ac:chgData name="Vinzenz Schichl" userId="df57627bbe803b2b" providerId="LiveId" clId="{1E8BA869-8967-4461-9B84-4133AF40FDCA}" dt="2022-03-31T09:35:02.313" v="452" actId="478"/>
          <ac:spMkLst>
            <pc:docMk/>
            <pc:sldMk cId="1276776977" sldId="276"/>
            <ac:spMk id="39" creationId="{E29EACF9-098E-4906-B360-D080BF73BDA5}"/>
          </ac:spMkLst>
        </pc:spChg>
        <pc:spChg chg="mod">
          <ac:chgData name="Vinzenz Schichl" userId="df57627bbe803b2b" providerId="LiveId" clId="{1E8BA869-8967-4461-9B84-4133AF40FDCA}" dt="2022-03-31T09:48:47.512" v="607"/>
          <ac:spMkLst>
            <pc:docMk/>
            <pc:sldMk cId="1276776977" sldId="276"/>
            <ac:spMk id="42" creationId="{C03461C9-EC56-4284-BC94-57D452FCC86D}"/>
          </ac:spMkLst>
        </pc:spChg>
        <pc:spChg chg="mod">
          <ac:chgData name="Vinzenz Schichl" userId="df57627bbe803b2b" providerId="LiveId" clId="{1E8BA869-8967-4461-9B84-4133AF40FDCA}" dt="2022-03-31T09:48:47.512" v="607"/>
          <ac:spMkLst>
            <pc:docMk/>
            <pc:sldMk cId="1276776977" sldId="276"/>
            <ac:spMk id="45" creationId="{69F0F18C-A13F-4883-8B65-CD5F43EF3071}"/>
          </ac:spMkLst>
        </pc:spChg>
        <pc:spChg chg="mod">
          <ac:chgData name="Vinzenz Schichl" userId="df57627bbe803b2b" providerId="LiveId" clId="{1E8BA869-8967-4461-9B84-4133AF40FDCA}" dt="2022-03-31T09:48:47.512" v="607"/>
          <ac:spMkLst>
            <pc:docMk/>
            <pc:sldMk cId="1276776977" sldId="276"/>
            <ac:spMk id="46" creationId="{EB658F7E-254C-48BD-9E91-A1FEADF3EDDD}"/>
          </ac:spMkLst>
        </pc:spChg>
        <pc:spChg chg="mod">
          <ac:chgData name="Vinzenz Schichl" userId="df57627bbe803b2b" providerId="LiveId" clId="{1E8BA869-8967-4461-9B84-4133AF40FDCA}" dt="2022-03-31T09:48:47.512" v="607"/>
          <ac:spMkLst>
            <pc:docMk/>
            <pc:sldMk cId="1276776977" sldId="276"/>
            <ac:spMk id="47" creationId="{853ABAFE-334A-4809-AD15-9342B10678FC}"/>
          </ac:spMkLst>
        </pc:spChg>
        <pc:spChg chg="mod">
          <ac:chgData name="Vinzenz Schichl" userId="df57627bbe803b2b" providerId="LiveId" clId="{1E8BA869-8967-4461-9B84-4133AF40FDCA}" dt="2022-03-31T09:48:47.512" v="607"/>
          <ac:spMkLst>
            <pc:docMk/>
            <pc:sldMk cId="1276776977" sldId="276"/>
            <ac:spMk id="48" creationId="{3DD24380-0531-4C6E-919D-A060D2468791}"/>
          </ac:spMkLst>
        </pc:spChg>
        <pc:spChg chg="mod">
          <ac:chgData name="Vinzenz Schichl" userId="df57627bbe803b2b" providerId="LiveId" clId="{1E8BA869-8967-4461-9B84-4133AF40FDCA}" dt="2022-03-31T09:48:47.512" v="607"/>
          <ac:spMkLst>
            <pc:docMk/>
            <pc:sldMk cId="1276776977" sldId="276"/>
            <ac:spMk id="50" creationId="{F271FF60-FDCB-44BD-8F18-89D172A4BB56}"/>
          </ac:spMkLst>
        </pc:spChg>
        <pc:spChg chg="mod">
          <ac:chgData name="Vinzenz Schichl" userId="df57627bbe803b2b" providerId="LiveId" clId="{1E8BA869-8967-4461-9B84-4133AF40FDCA}" dt="2022-03-31T09:48:47.512" v="607"/>
          <ac:spMkLst>
            <pc:docMk/>
            <pc:sldMk cId="1276776977" sldId="276"/>
            <ac:spMk id="51" creationId="{1C1D1709-D241-439B-B256-6217917C8316}"/>
          </ac:spMkLst>
        </pc:spChg>
        <pc:spChg chg="mod">
          <ac:chgData name="Vinzenz Schichl" userId="df57627bbe803b2b" providerId="LiveId" clId="{1E8BA869-8967-4461-9B84-4133AF40FDCA}" dt="2022-03-31T09:48:47.512" v="607"/>
          <ac:spMkLst>
            <pc:docMk/>
            <pc:sldMk cId="1276776977" sldId="276"/>
            <ac:spMk id="52" creationId="{490D8809-3A2F-4B59-B659-55B6C72EBD56}"/>
          </ac:spMkLst>
        </pc:spChg>
        <pc:spChg chg="mod">
          <ac:chgData name="Vinzenz Schichl" userId="df57627bbe803b2b" providerId="LiveId" clId="{1E8BA869-8967-4461-9B84-4133AF40FDCA}" dt="2022-03-31T09:48:47.512" v="607"/>
          <ac:spMkLst>
            <pc:docMk/>
            <pc:sldMk cId="1276776977" sldId="276"/>
            <ac:spMk id="53" creationId="{55F3000C-05D1-4536-93CB-886DDAFBD36E}"/>
          </ac:spMkLst>
        </pc:spChg>
        <pc:spChg chg="mod">
          <ac:chgData name="Vinzenz Schichl" userId="df57627bbe803b2b" providerId="LiveId" clId="{1E8BA869-8967-4461-9B84-4133AF40FDCA}" dt="2022-03-31T09:48:47.512" v="607"/>
          <ac:spMkLst>
            <pc:docMk/>
            <pc:sldMk cId="1276776977" sldId="276"/>
            <ac:spMk id="54" creationId="{2D1352EE-3D89-45E3-B20A-9FA2CB2D7E7A}"/>
          </ac:spMkLst>
        </pc:spChg>
        <pc:spChg chg="mod">
          <ac:chgData name="Vinzenz Schichl" userId="df57627bbe803b2b" providerId="LiveId" clId="{1E8BA869-8967-4461-9B84-4133AF40FDCA}" dt="2022-03-31T09:48:47.512" v="607"/>
          <ac:spMkLst>
            <pc:docMk/>
            <pc:sldMk cId="1276776977" sldId="276"/>
            <ac:spMk id="55" creationId="{C6803BA0-14F4-40DA-853D-6CA0A8C13008}"/>
          </ac:spMkLst>
        </pc:spChg>
        <pc:spChg chg="mod topLvl">
          <ac:chgData name="Vinzenz Schichl" userId="df57627bbe803b2b" providerId="LiveId" clId="{1E8BA869-8967-4461-9B84-4133AF40FDCA}" dt="2022-03-31T09:50:00.747" v="617" actId="165"/>
          <ac:spMkLst>
            <pc:docMk/>
            <pc:sldMk cId="1276776977" sldId="276"/>
            <ac:spMk id="58" creationId="{4C2D2BE5-8E15-4D31-8392-300609096B20}"/>
          </ac:spMkLst>
        </pc:spChg>
        <pc:spChg chg="mod">
          <ac:chgData name="Vinzenz Schichl" userId="df57627bbe803b2b" providerId="LiveId" clId="{1E8BA869-8967-4461-9B84-4133AF40FDCA}" dt="2022-03-31T09:50:00.747" v="617" actId="165"/>
          <ac:spMkLst>
            <pc:docMk/>
            <pc:sldMk cId="1276776977" sldId="276"/>
            <ac:spMk id="60" creationId="{1352356F-3A7E-4E1E-983E-9352809CC3C2}"/>
          </ac:spMkLst>
        </pc:spChg>
        <pc:spChg chg="mod">
          <ac:chgData name="Vinzenz Schichl" userId="df57627bbe803b2b" providerId="LiveId" clId="{1E8BA869-8967-4461-9B84-4133AF40FDCA}" dt="2022-03-31T09:50:00.747" v="617" actId="165"/>
          <ac:spMkLst>
            <pc:docMk/>
            <pc:sldMk cId="1276776977" sldId="276"/>
            <ac:spMk id="63" creationId="{A98B145F-B379-4182-8276-C11880B262DA}"/>
          </ac:spMkLst>
        </pc:spChg>
        <pc:spChg chg="mod">
          <ac:chgData name="Vinzenz Schichl" userId="df57627bbe803b2b" providerId="LiveId" clId="{1E8BA869-8967-4461-9B84-4133AF40FDCA}" dt="2022-03-31T09:50:00.747" v="617" actId="165"/>
          <ac:spMkLst>
            <pc:docMk/>
            <pc:sldMk cId="1276776977" sldId="276"/>
            <ac:spMk id="64" creationId="{AEC51464-8EB8-404A-A2F7-ADE98FD13E7D}"/>
          </ac:spMkLst>
        </pc:spChg>
        <pc:spChg chg="mod">
          <ac:chgData name="Vinzenz Schichl" userId="df57627bbe803b2b" providerId="LiveId" clId="{1E8BA869-8967-4461-9B84-4133AF40FDCA}" dt="2022-03-31T09:50:00.747" v="617" actId="165"/>
          <ac:spMkLst>
            <pc:docMk/>
            <pc:sldMk cId="1276776977" sldId="276"/>
            <ac:spMk id="65" creationId="{BC6CDE7B-2998-4F92-9666-395FF5EED6FA}"/>
          </ac:spMkLst>
        </pc:spChg>
        <pc:spChg chg="mod">
          <ac:chgData name="Vinzenz Schichl" userId="df57627bbe803b2b" providerId="LiveId" clId="{1E8BA869-8967-4461-9B84-4133AF40FDCA}" dt="2022-03-31T09:50:00.747" v="617" actId="165"/>
          <ac:spMkLst>
            <pc:docMk/>
            <pc:sldMk cId="1276776977" sldId="276"/>
            <ac:spMk id="66" creationId="{E1BFB062-4503-427A-9425-80A3E74A168E}"/>
          </ac:spMkLst>
        </pc:spChg>
        <pc:spChg chg="mod">
          <ac:chgData name="Vinzenz Schichl" userId="df57627bbe803b2b" providerId="LiveId" clId="{1E8BA869-8967-4461-9B84-4133AF40FDCA}" dt="2022-03-31T09:50:00.747" v="617" actId="165"/>
          <ac:spMkLst>
            <pc:docMk/>
            <pc:sldMk cId="1276776977" sldId="276"/>
            <ac:spMk id="68" creationId="{CCAABB13-6AD4-407A-B95C-956E92FCF598}"/>
          </ac:spMkLst>
        </pc:spChg>
        <pc:spChg chg="mod">
          <ac:chgData name="Vinzenz Schichl" userId="df57627bbe803b2b" providerId="LiveId" clId="{1E8BA869-8967-4461-9B84-4133AF40FDCA}" dt="2022-03-31T09:50:00.747" v="617" actId="165"/>
          <ac:spMkLst>
            <pc:docMk/>
            <pc:sldMk cId="1276776977" sldId="276"/>
            <ac:spMk id="69" creationId="{43E9BBCB-5731-4695-8ECF-52FBA78E92A0}"/>
          </ac:spMkLst>
        </pc:spChg>
        <pc:spChg chg="mod">
          <ac:chgData name="Vinzenz Schichl" userId="df57627bbe803b2b" providerId="LiveId" clId="{1E8BA869-8967-4461-9B84-4133AF40FDCA}" dt="2022-03-31T09:50:00.747" v="617" actId="165"/>
          <ac:spMkLst>
            <pc:docMk/>
            <pc:sldMk cId="1276776977" sldId="276"/>
            <ac:spMk id="70" creationId="{A4B013E8-48F2-4D12-8C50-8688277A6A8D}"/>
          </ac:spMkLst>
        </pc:spChg>
        <pc:spChg chg="mod">
          <ac:chgData name="Vinzenz Schichl" userId="df57627bbe803b2b" providerId="LiveId" clId="{1E8BA869-8967-4461-9B84-4133AF40FDCA}" dt="2022-03-31T09:50:00.747" v="617" actId="165"/>
          <ac:spMkLst>
            <pc:docMk/>
            <pc:sldMk cId="1276776977" sldId="276"/>
            <ac:spMk id="71" creationId="{DCEE4D82-4B17-4B39-8323-34EDA7F0CAE5}"/>
          </ac:spMkLst>
        </pc:spChg>
        <pc:spChg chg="mod">
          <ac:chgData name="Vinzenz Schichl" userId="df57627bbe803b2b" providerId="LiveId" clId="{1E8BA869-8967-4461-9B84-4133AF40FDCA}" dt="2022-03-31T09:50:00.747" v="617" actId="165"/>
          <ac:spMkLst>
            <pc:docMk/>
            <pc:sldMk cId="1276776977" sldId="276"/>
            <ac:spMk id="72" creationId="{653F8352-04A6-44DC-85D9-1E473D4D7006}"/>
          </ac:spMkLst>
        </pc:spChg>
        <pc:spChg chg="mod">
          <ac:chgData name="Vinzenz Schichl" userId="df57627bbe803b2b" providerId="LiveId" clId="{1E8BA869-8967-4461-9B84-4133AF40FDCA}" dt="2022-03-31T09:50:00.747" v="617" actId="165"/>
          <ac:spMkLst>
            <pc:docMk/>
            <pc:sldMk cId="1276776977" sldId="276"/>
            <ac:spMk id="73" creationId="{F93A4FD4-7A55-4D00-8D4C-C1DFF1E8FACC}"/>
          </ac:spMkLst>
        </pc:spChg>
        <pc:spChg chg="mod">
          <ac:chgData name="Vinzenz Schichl" userId="df57627bbe803b2b" providerId="LiveId" clId="{1E8BA869-8967-4461-9B84-4133AF40FDCA}" dt="2022-03-31T09:50:38.103" v="620"/>
          <ac:spMkLst>
            <pc:docMk/>
            <pc:sldMk cId="1276776977" sldId="276"/>
            <ac:spMk id="76" creationId="{7E4E6530-50F6-4930-BB35-C9CAA123D1BF}"/>
          </ac:spMkLst>
        </pc:spChg>
        <pc:spChg chg="mod">
          <ac:chgData name="Vinzenz Schichl" userId="df57627bbe803b2b" providerId="LiveId" clId="{1E8BA869-8967-4461-9B84-4133AF40FDCA}" dt="2022-03-31T09:50:38.103" v="620"/>
          <ac:spMkLst>
            <pc:docMk/>
            <pc:sldMk cId="1276776977" sldId="276"/>
            <ac:spMk id="78" creationId="{61CB3BE1-5A66-4E93-A080-4BD3E23BAD3B}"/>
          </ac:spMkLst>
        </pc:spChg>
        <pc:spChg chg="mod">
          <ac:chgData name="Vinzenz Schichl" userId="df57627bbe803b2b" providerId="LiveId" clId="{1E8BA869-8967-4461-9B84-4133AF40FDCA}" dt="2022-03-31T09:50:38.103" v="620"/>
          <ac:spMkLst>
            <pc:docMk/>
            <pc:sldMk cId="1276776977" sldId="276"/>
            <ac:spMk id="81" creationId="{95C6AA45-3F91-4A96-A26F-170EF3D6511F}"/>
          </ac:spMkLst>
        </pc:spChg>
        <pc:spChg chg="mod">
          <ac:chgData name="Vinzenz Schichl" userId="df57627bbe803b2b" providerId="LiveId" clId="{1E8BA869-8967-4461-9B84-4133AF40FDCA}" dt="2022-03-31T09:50:38.103" v="620"/>
          <ac:spMkLst>
            <pc:docMk/>
            <pc:sldMk cId="1276776977" sldId="276"/>
            <ac:spMk id="82" creationId="{34E10E10-EF85-467D-BC17-15B35A76346D}"/>
          </ac:spMkLst>
        </pc:spChg>
        <pc:spChg chg="mod">
          <ac:chgData name="Vinzenz Schichl" userId="df57627bbe803b2b" providerId="LiveId" clId="{1E8BA869-8967-4461-9B84-4133AF40FDCA}" dt="2022-03-31T09:50:38.103" v="620"/>
          <ac:spMkLst>
            <pc:docMk/>
            <pc:sldMk cId="1276776977" sldId="276"/>
            <ac:spMk id="83" creationId="{2BBBBC70-F9E7-4CC2-ADEB-E25C9B386556}"/>
          </ac:spMkLst>
        </pc:spChg>
        <pc:spChg chg="mod">
          <ac:chgData name="Vinzenz Schichl" userId="df57627bbe803b2b" providerId="LiveId" clId="{1E8BA869-8967-4461-9B84-4133AF40FDCA}" dt="2022-03-31T09:50:38.103" v="620"/>
          <ac:spMkLst>
            <pc:docMk/>
            <pc:sldMk cId="1276776977" sldId="276"/>
            <ac:spMk id="84" creationId="{157EB6F0-1548-4695-B379-D5CA2DDCB383}"/>
          </ac:spMkLst>
        </pc:spChg>
        <pc:spChg chg="mod">
          <ac:chgData name="Vinzenz Schichl" userId="df57627bbe803b2b" providerId="LiveId" clId="{1E8BA869-8967-4461-9B84-4133AF40FDCA}" dt="2022-03-31T09:50:38.103" v="620"/>
          <ac:spMkLst>
            <pc:docMk/>
            <pc:sldMk cId="1276776977" sldId="276"/>
            <ac:spMk id="86" creationId="{612729A2-4B98-4330-B23E-B451294E2EA7}"/>
          </ac:spMkLst>
        </pc:spChg>
        <pc:spChg chg="mod">
          <ac:chgData name="Vinzenz Schichl" userId="df57627bbe803b2b" providerId="LiveId" clId="{1E8BA869-8967-4461-9B84-4133AF40FDCA}" dt="2022-03-31T09:50:38.103" v="620"/>
          <ac:spMkLst>
            <pc:docMk/>
            <pc:sldMk cId="1276776977" sldId="276"/>
            <ac:spMk id="87" creationId="{7569AC4B-AE7C-494D-B908-7C0F24B66770}"/>
          </ac:spMkLst>
        </pc:spChg>
        <pc:spChg chg="mod">
          <ac:chgData name="Vinzenz Schichl" userId="df57627bbe803b2b" providerId="LiveId" clId="{1E8BA869-8967-4461-9B84-4133AF40FDCA}" dt="2022-03-31T09:50:38.103" v="620"/>
          <ac:spMkLst>
            <pc:docMk/>
            <pc:sldMk cId="1276776977" sldId="276"/>
            <ac:spMk id="88" creationId="{964BE1AA-62B6-42A4-BD8A-65EE5D4D3545}"/>
          </ac:spMkLst>
        </pc:spChg>
        <pc:spChg chg="mod">
          <ac:chgData name="Vinzenz Schichl" userId="df57627bbe803b2b" providerId="LiveId" clId="{1E8BA869-8967-4461-9B84-4133AF40FDCA}" dt="2022-03-31T09:50:38.103" v="620"/>
          <ac:spMkLst>
            <pc:docMk/>
            <pc:sldMk cId="1276776977" sldId="276"/>
            <ac:spMk id="89" creationId="{91B28801-D117-4A0C-A735-3DBA84991583}"/>
          </ac:spMkLst>
        </pc:spChg>
        <pc:spChg chg="mod">
          <ac:chgData name="Vinzenz Schichl" userId="df57627bbe803b2b" providerId="LiveId" clId="{1E8BA869-8967-4461-9B84-4133AF40FDCA}" dt="2022-03-31T09:50:38.103" v="620"/>
          <ac:spMkLst>
            <pc:docMk/>
            <pc:sldMk cId="1276776977" sldId="276"/>
            <ac:spMk id="90" creationId="{DE3049E6-C044-4065-B750-3238F183DFEC}"/>
          </ac:spMkLst>
        </pc:spChg>
        <pc:spChg chg="mod">
          <ac:chgData name="Vinzenz Schichl" userId="df57627bbe803b2b" providerId="LiveId" clId="{1E8BA869-8967-4461-9B84-4133AF40FDCA}" dt="2022-03-31T09:50:38.103" v="620"/>
          <ac:spMkLst>
            <pc:docMk/>
            <pc:sldMk cId="1276776977" sldId="276"/>
            <ac:spMk id="91" creationId="{1779ECB8-F4A1-4E9E-A6F6-42BBDE65A383}"/>
          </ac:spMkLst>
        </pc:spChg>
        <pc:grpChg chg="add del mod">
          <ac:chgData name="Vinzenz Schichl" userId="df57627bbe803b2b" providerId="LiveId" clId="{1E8BA869-8967-4461-9B84-4133AF40FDCA}" dt="2022-03-31T09:49:11.903" v="612"/>
          <ac:grpSpMkLst>
            <pc:docMk/>
            <pc:sldMk cId="1276776977" sldId="276"/>
            <ac:grpSpMk id="41" creationId="{74686CDA-FDA1-4DE6-B4BA-7118DEB7F144}"/>
          </ac:grpSpMkLst>
        </pc:grpChg>
        <pc:grpChg chg="add del mod">
          <ac:chgData name="Vinzenz Schichl" userId="df57627bbe803b2b" providerId="LiveId" clId="{1E8BA869-8967-4461-9B84-4133AF40FDCA}" dt="2022-03-31T09:50:16.360" v="619"/>
          <ac:grpSpMkLst>
            <pc:docMk/>
            <pc:sldMk cId="1276776977" sldId="276"/>
            <ac:grpSpMk id="57" creationId="{2B0F660D-3782-498F-8CA6-BF0D80745154}"/>
          </ac:grpSpMkLst>
        </pc:grpChg>
        <pc:grpChg chg="mod topLvl">
          <ac:chgData name="Vinzenz Schichl" userId="df57627bbe803b2b" providerId="LiveId" clId="{1E8BA869-8967-4461-9B84-4133AF40FDCA}" dt="2022-03-31T09:50:00.747" v="617" actId="165"/>
          <ac:grpSpMkLst>
            <pc:docMk/>
            <pc:sldMk cId="1276776977" sldId="276"/>
            <ac:grpSpMk id="59" creationId="{69515D24-A175-43CA-B8D1-384BEDDBB0A3}"/>
          </ac:grpSpMkLst>
        </pc:grpChg>
        <pc:grpChg chg="add mod">
          <ac:chgData name="Vinzenz Schichl" userId="df57627bbe803b2b" providerId="LiveId" clId="{1E8BA869-8967-4461-9B84-4133AF40FDCA}" dt="2022-03-31T09:50:45.204" v="621" actId="1076"/>
          <ac:grpSpMkLst>
            <pc:docMk/>
            <pc:sldMk cId="1276776977" sldId="276"/>
            <ac:grpSpMk id="75" creationId="{9BCB1101-6267-4AD4-906C-4AFB20858403}"/>
          </ac:grpSpMkLst>
        </pc:grpChg>
        <pc:grpChg chg="mod">
          <ac:chgData name="Vinzenz Schichl" userId="df57627bbe803b2b" providerId="LiveId" clId="{1E8BA869-8967-4461-9B84-4133AF40FDCA}" dt="2022-03-31T09:50:38.103" v="620"/>
          <ac:grpSpMkLst>
            <pc:docMk/>
            <pc:sldMk cId="1276776977" sldId="276"/>
            <ac:grpSpMk id="77" creationId="{33BE791A-9E81-41AE-9A52-E10BD12EAB1A}"/>
          </ac:grpSpMkLst>
        </pc:grpChg>
        <pc:cxnChg chg="add del mod">
          <ac:chgData name="Vinzenz Schichl" userId="df57627bbe803b2b" providerId="LiveId" clId="{1E8BA869-8967-4461-9B84-4133AF40FDCA}" dt="2022-03-31T09:10:15.281" v="270" actId="478"/>
          <ac:cxnSpMkLst>
            <pc:docMk/>
            <pc:sldMk cId="1276776977" sldId="276"/>
            <ac:cxnSpMk id="8" creationId="{D3AD6DF0-2DB3-45D5-9588-56AF2D376F77}"/>
          </ac:cxnSpMkLst>
        </pc:cxnChg>
        <pc:cxnChg chg="add del mod">
          <ac:chgData name="Vinzenz Schichl" userId="df57627bbe803b2b" providerId="LiveId" clId="{1E8BA869-8967-4461-9B84-4133AF40FDCA}" dt="2022-03-31T09:10:06.684" v="268" actId="478"/>
          <ac:cxnSpMkLst>
            <pc:docMk/>
            <pc:sldMk cId="1276776977" sldId="276"/>
            <ac:cxnSpMk id="16" creationId="{7A1927A8-6859-4286-A142-91A247ADB8A9}"/>
          </ac:cxnSpMkLst>
        </pc:cxnChg>
        <pc:cxnChg chg="add del mod">
          <ac:chgData name="Vinzenz Schichl" userId="df57627bbe803b2b" providerId="LiveId" clId="{1E8BA869-8967-4461-9B84-4133AF40FDCA}" dt="2022-03-31T09:11:21.392" v="284" actId="478"/>
          <ac:cxnSpMkLst>
            <pc:docMk/>
            <pc:sldMk cId="1276776977" sldId="276"/>
            <ac:cxnSpMk id="20" creationId="{FE5C6437-1008-452B-938E-70468680F5D5}"/>
          </ac:cxnSpMkLst>
        </pc:cxnChg>
        <pc:cxnChg chg="add del mod">
          <ac:chgData name="Vinzenz Schichl" userId="df57627bbe803b2b" providerId="LiveId" clId="{1E8BA869-8967-4461-9B84-4133AF40FDCA}" dt="2022-03-31T09:34:40.814" v="439" actId="478"/>
          <ac:cxnSpMkLst>
            <pc:docMk/>
            <pc:sldMk cId="1276776977" sldId="276"/>
            <ac:cxnSpMk id="21" creationId="{0A4190B2-5D47-481C-B1CC-CF6E122A0B8F}"/>
          </ac:cxnSpMkLst>
        </pc:cxnChg>
        <pc:cxnChg chg="add del mod ord">
          <ac:chgData name="Vinzenz Schichl" userId="df57627bbe803b2b" providerId="LiveId" clId="{1E8BA869-8967-4461-9B84-4133AF40FDCA}" dt="2022-03-31T09:35:12.387" v="459" actId="478"/>
          <ac:cxnSpMkLst>
            <pc:docMk/>
            <pc:sldMk cId="1276776977" sldId="276"/>
            <ac:cxnSpMk id="25" creationId="{80B58151-FAC2-4795-8A9D-C6CA3D086A9E}"/>
          </ac:cxnSpMkLst>
        </pc:cxnChg>
        <pc:cxnChg chg="add del mod ord">
          <ac:chgData name="Vinzenz Schichl" userId="df57627bbe803b2b" providerId="LiveId" clId="{1E8BA869-8967-4461-9B84-4133AF40FDCA}" dt="2022-03-31T09:35:10.412" v="457" actId="478"/>
          <ac:cxnSpMkLst>
            <pc:docMk/>
            <pc:sldMk cId="1276776977" sldId="276"/>
            <ac:cxnSpMk id="28" creationId="{2C0D688A-B940-4484-A668-14BB14D1BCE3}"/>
          </ac:cxnSpMkLst>
        </pc:cxnChg>
        <pc:cxnChg chg="add del mod">
          <ac:chgData name="Vinzenz Schichl" userId="df57627bbe803b2b" providerId="LiveId" clId="{1E8BA869-8967-4461-9B84-4133AF40FDCA}" dt="2022-03-31T09:34:38.738" v="437" actId="478"/>
          <ac:cxnSpMkLst>
            <pc:docMk/>
            <pc:sldMk cId="1276776977" sldId="276"/>
            <ac:cxnSpMk id="36" creationId="{56F41813-1E9C-4BC3-999C-B7913A1C2FC2}"/>
          </ac:cxnSpMkLst>
        </pc:cxnChg>
        <pc:cxnChg chg="add del mod">
          <ac:chgData name="Vinzenz Schichl" userId="df57627bbe803b2b" providerId="LiveId" clId="{1E8BA869-8967-4461-9B84-4133AF40FDCA}" dt="2022-03-31T09:48:39.194" v="606"/>
          <ac:cxnSpMkLst>
            <pc:docMk/>
            <pc:sldMk cId="1276776977" sldId="276"/>
            <ac:cxnSpMk id="40" creationId="{1C56A14D-345D-453A-9F9B-B3F67D82D954}"/>
          </ac:cxnSpMkLst>
        </pc:cxnChg>
        <pc:cxnChg chg="mod">
          <ac:chgData name="Vinzenz Schichl" userId="df57627bbe803b2b" providerId="LiveId" clId="{1E8BA869-8967-4461-9B84-4133AF40FDCA}" dt="2022-03-31T09:48:47.512" v="607"/>
          <ac:cxnSpMkLst>
            <pc:docMk/>
            <pc:sldMk cId="1276776977" sldId="276"/>
            <ac:cxnSpMk id="43" creationId="{4D625594-A837-409C-A149-512043DB2656}"/>
          </ac:cxnSpMkLst>
        </pc:cxnChg>
        <pc:cxnChg chg="mod">
          <ac:chgData name="Vinzenz Schichl" userId="df57627bbe803b2b" providerId="LiveId" clId="{1E8BA869-8967-4461-9B84-4133AF40FDCA}" dt="2022-03-31T09:48:47.512" v="607"/>
          <ac:cxnSpMkLst>
            <pc:docMk/>
            <pc:sldMk cId="1276776977" sldId="276"/>
            <ac:cxnSpMk id="44" creationId="{ADBBE31D-7982-4892-9EF3-619E6F254C48}"/>
          </ac:cxnSpMkLst>
        </pc:cxnChg>
        <pc:cxnChg chg="mod">
          <ac:chgData name="Vinzenz Schichl" userId="df57627bbe803b2b" providerId="LiveId" clId="{1E8BA869-8967-4461-9B84-4133AF40FDCA}" dt="2022-03-31T09:48:47.512" v="607"/>
          <ac:cxnSpMkLst>
            <pc:docMk/>
            <pc:sldMk cId="1276776977" sldId="276"/>
            <ac:cxnSpMk id="49" creationId="{10072385-8BD2-4202-80BF-28DA5DEDDDC8}"/>
          </ac:cxnSpMkLst>
        </pc:cxnChg>
        <pc:cxnChg chg="mod">
          <ac:chgData name="Vinzenz Schichl" userId="df57627bbe803b2b" providerId="LiveId" clId="{1E8BA869-8967-4461-9B84-4133AF40FDCA}" dt="2022-03-31T09:48:47.512" v="607"/>
          <ac:cxnSpMkLst>
            <pc:docMk/>
            <pc:sldMk cId="1276776977" sldId="276"/>
            <ac:cxnSpMk id="56" creationId="{01EA7CB9-E52B-4660-808D-93EC2F62BFC2}"/>
          </ac:cxnSpMkLst>
        </pc:cxnChg>
        <pc:cxnChg chg="mod">
          <ac:chgData name="Vinzenz Schichl" userId="df57627bbe803b2b" providerId="LiveId" clId="{1E8BA869-8967-4461-9B84-4133AF40FDCA}" dt="2022-03-31T09:50:00.747" v="617" actId="165"/>
          <ac:cxnSpMkLst>
            <pc:docMk/>
            <pc:sldMk cId="1276776977" sldId="276"/>
            <ac:cxnSpMk id="61" creationId="{9B3CACF7-2F03-4084-8EB3-7492A34ED71D}"/>
          </ac:cxnSpMkLst>
        </pc:cxnChg>
        <pc:cxnChg chg="mod">
          <ac:chgData name="Vinzenz Schichl" userId="df57627bbe803b2b" providerId="LiveId" clId="{1E8BA869-8967-4461-9B84-4133AF40FDCA}" dt="2022-03-31T09:50:00.747" v="617" actId="165"/>
          <ac:cxnSpMkLst>
            <pc:docMk/>
            <pc:sldMk cId="1276776977" sldId="276"/>
            <ac:cxnSpMk id="62" creationId="{9272C9CA-7D0E-4712-BCD0-B4085F03D7DB}"/>
          </ac:cxnSpMkLst>
        </pc:cxnChg>
        <pc:cxnChg chg="mod">
          <ac:chgData name="Vinzenz Schichl" userId="df57627bbe803b2b" providerId="LiveId" clId="{1E8BA869-8967-4461-9B84-4133AF40FDCA}" dt="2022-03-31T09:50:00.747" v="617" actId="165"/>
          <ac:cxnSpMkLst>
            <pc:docMk/>
            <pc:sldMk cId="1276776977" sldId="276"/>
            <ac:cxnSpMk id="67" creationId="{FA1338CC-A7E3-4CB8-9394-F09D48B75048}"/>
          </ac:cxnSpMkLst>
        </pc:cxnChg>
        <pc:cxnChg chg="mod">
          <ac:chgData name="Vinzenz Schichl" userId="df57627bbe803b2b" providerId="LiveId" clId="{1E8BA869-8967-4461-9B84-4133AF40FDCA}" dt="2022-03-31T09:50:00.747" v="617" actId="165"/>
          <ac:cxnSpMkLst>
            <pc:docMk/>
            <pc:sldMk cId="1276776977" sldId="276"/>
            <ac:cxnSpMk id="74" creationId="{E13ECA84-4354-4A20-B2D6-54969C2376AC}"/>
          </ac:cxnSpMkLst>
        </pc:cxnChg>
        <pc:cxnChg chg="mod">
          <ac:chgData name="Vinzenz Schichl" userId="df57627bbe803b2b" providerId="LiveId" clId="{1E8BA869-8967-4461-9B84-4133AF40FDCA}" dt="2022-03-31T09:50:38.103" v="620"/>
          <ac:cxnSpMkLst>
            <pc:docMk/>
            <pc:sldMk cId="1276776977" sldId="276"/>
            <ac:cxnSpMk id="79" creationId="{A005F2EF-8290-4732-9E48-C8FD65179B81}"/>
          </ac:cxnSpMkLst>
        </pc:cxnChg>
        <pc:cxnChg chg="mod">
          <ac:chgData name="Vinzenz Schichl" userId="df57627bbe803b2b" providerId="LiveId" clId="{1E8BA869-8967-4461-9B84-4133AF40FDCA}" dt="2022-03-31T09:50:38.103" v="620"/>
          <ac:cxnSpMkLst>
            <pc:docMk/>
            <pc:sldMk cId="1276776977" sldId="276"/>
            <ac:cxnSpMk id="80" creationId="{0434C1C4-3462-4559-BB37-BB2B3F91EB0A}"/>
          </ac:cxnSpMkLst>
        </pc:cxnChg>
        <pc:cxnChg chg="mod">
          <ac:chgData name="Vinzenz Schichl" userId="df57627bbe803b2b" providerId="LiveId" clId="{1E8BA869-8967-4461-9B84-4133AF40FDCA}" dt="2022-03-31T09:50:38.103" v="620"/>
          <ac:cxnSpMkLst>
            <pc:docMk/>
            <pc:sldMk cId="1276776977" sldId="276"/>
            <ac:cxnSpMk id="85" creationId="{260C8CC0-2AF6-4CCB-AC3F-39A470E1C15B}"/>
          </ac:cxnSpMkLst>
        </pc:cxnChg>
        <pc:cxnChg chg="mod">
          <ac:chgData name="Vinzenz Schichl" userId="df57627bbe803b2b" providerId="LiveId" clId="{1E8BA869-8967-4461-9B84-4133AF40FDCA}" dt="2022-03-31T09:50:38.103" v="620"/>
          <ac:cxnSpMkLst>
            <pc:docMk/>
            <pc:sldMk cId="1276776977" sldId="276"/>
            <ac:cxnSpMk id="92" creationId="{081BD0B9-7203-4A3B-8290-82BB22EF8C56}"/>
          </ac:cxnSpMkLst>
        </pc:cxnChg>
      </pc:sldChg>
      <pc:sldChg chg="addSp delSp modSp new del mod">
        <pc:chgData name="Vinzenz Schichl" userId="df57627bbe803b2b" providerId="LiveId" clId="{1E8BA869-8967-4461-9B84-4133AF40FDCA}" dt="2022-03-31T09:51:00.464" v="622" actId="2696"/>
        <pc:sldMkLst>
          <pc:docMk/>
          <pc:sldMk cId="3855856404" sldId="279"/>
        </pc:sldMkLst>
        <pc:spChg chg="del">
          <ac:chgData name="Vinzenz Schichl" userId="df57627bbe803b2b" providerId="LiveId" clId="{1E8BA869-8967-4461-9B84-4133AF40FDCA}" dt="2022-03-31T09:17:38.776" v="371" actId="478"/>
          <ac:spMkLst>
            <pc:docMk/>
            <pc:sldMk cId="3855856404" sldId="279"/>
            <ac:spMk id="2" creationId="{BB28507A-B11B-4DD5-8464-6872985940A9}"/>
          </ac:spMkLst>
        </pc:spChg>
        <pc:spChg chg="del">
          <ac:chgData name="Vinzenz Schichl" userId="df57627bbe803b2b" providerId="LiveId" clId="{1E8BA869-8967-4461-9B84-4133AF40FDCA}" dt="2022-03-31T09:17:36.076" v="370" actId="478"/>
          <ac:spMkLst>
            <pc:docMk/>
            <pc:sldMk cId="3855856404" sldId="279"/>
            <ac:spMk id="3" creationId="{A5BAE836-D1FA-4777-83BF-52C3956452FD}"/>
          </ac:spMkLst>
        </pc:spChg>
        <pc:spChg chg="add del mod">
          <ac:chgData name="Vinzenz Schichl" userId="df57627bbe803b2b" providerId="LiveId" clId="{1E8BA869-8967-4461-9B84-4133AF40FDCA}" dt="2022-03-31T09:17:48.030" v="374" actId="478"/>
          <ac:spMkLst>
            <pc:docMk/>
            <pc:sldMk cId="3855856404" sldId="279"/>
            <ac:spMk id="7" creationId="{3EADB2E4-B21F-482B-A2B2-E9C504D04A61}"/>
          </ac:spMkLst>
        </pc:spChg>
        <pc:spChg chg="add mod topLvl">
          <ac:chgData name="Vinzenz Schichl" userId="df57627bbe803b2b" providerId="LiveId" clId="{1E8BA869-8967-4461-9B84-4133AF40FDCA}" dt="2022-03-31T09:48:30.496" v="604" actId="164"/>
          <ac:spMkLst>
            <pc:docMk/>
            <pc:sldMk cId="3855856404" sldId="279"/>
            <ac:spMk id="8" creationId="{0F24EF82-6F94-4A5A-8C51-B4E9C7B39CDD}"/>
          </ac:spMkLst>
        </pc:spChg>
        <pc:spChg chg="add mod topLvl">
          <ac:chgData name="Vinzenz Schichl" userId="df57627bbe803b2b" providerId="LiveId" clId="{1E8BA869-8967-4461-9B84-4133AF40FDCA}" dt="2022-03-31T09:48:30.496" v="604" actId="164"/>
          <ac:spMkLst>
            <pc:docMk/>
            <pc:sldMk cId="3855856404" sldId="279"/>
            <ac:spMk id="10" creationId="{99C9D68F-93AC-44DD-99CC-02251C37EF99}"/>
          </ac:spMkLst>
        </pc:spChg>
        <pc:spChg chg="add mod topLvl">
          <ac:chgData name="Vinzenz Schichl" userId="df57627bbe803b2b" providerId="LiveId" clId="{1E8BA869-8967-4461-9B84-4133AF40FDCA}" dt="2022-03-31T09:48:30.496" v="604" actId="164"/>
          <ac:spMkLst>
            <pc:docMk/>
            <pc:sldMk cId="3855856404" sldId="279"/>
            <ac:spMk id="11" creationId="{AEE8BB1F-5A8C-40A2-8DCD-3208BF17B92E}"/>
          </ac:spMkLst>
        </pc:spChg>
        <pc:spChg chg="add mod topLvl">
          <ac:chgData name="Vinzenz Schichl" userId="df57627bbe803b2b" providerId="LiveId" clId="{1E8BA869-8967-4461-9B84-4133AF40FDCA}" dt="2022-03-31T09:48:30.496" v="604" actId="164"/>
          <ac:spMkLst>
            <pc:docMk/>
            <pc:sldMk cId="3855856404" sldId="279"/>
            <ac:spMk id="12" creationId="{7C643B90-F16C-45AA-9CE8-0D8D347EA43D}"/>
          </ac:spMkLst>
        </pc:spChg>
        <pc:spChg chg="add mod topLvl">
          <ac:chgData name="Vinzenz Schichl" userId="df57627bbe803b2b" providerId="LiveId" clId="{1E8BA869-8967-4461-9B84-4133AF40FDCA}" dt="2022-03-31T09:48:30.496" v="604" actId="164"/>
          <ac:spMkLst>
            <pc:docMk/>
            <pc:sldMk cId="3855856404" sldId="279"/>
            <ac:spMk id="14" creationId="{E699478A-C448-429D-8A84-3F8887D86F2D}"/>
          </ac:spMkLst>
        </pc:spChg>
        <pc:spChg chg="add mod topLvl">
          <ac:chgData name="Vinzenz Schichl" userId="df57627bbe803b2b" providerId="LiveId" clId="{1E8BA869-8967-4461-9B84-4133AF40FDCA}" dt="2022-03-31T09:48:30.496" v="604" actId="164"/>
          <ac:spMkLst>
            <pc:docMk/>
            <pc:sldMk cId="3855856404" sldId="279"/>
            <ac:spMk id="15" creationId="{3DECBB9E-B550-4368-A8DD-9CBBEF2D88A1}"/>
          </ac:spMkLst>
        </pc:spChg>
        <pc:spChg chg="add mod topLvl">
          <ac:chgData name="Vinzenz Schichl" userId="df57627bbe803b2b" providerId="LiveId" clId="{1E8BA869-8967-4461-9B84-4133AF40FDCA}" dt="2022-03-31T09:48:30.496" v="604" actId="164"/>
          <ac:spMkLst>
            <pc:docMk/>
            <pc:sldMk cId="3855856404" sldId="279"/>
            <ac:spMk id="16" creationId="{B62DBD3D-2240-472C-BA58-1814DA39737B}"/>
          </ac:spMkLst>
        </pc:spChg>
        <pc:spChg chg="add del mod">
          <ac:chgData name="Vinzenz Schichl" userId="df57627bbe803b2b" providerId="LiveId" clId="{1E8BA869-8967-4461-9B84-4133AF40FDCA}" dt="2022-03-31T09:17:50.600" v="375" actId="478"/>
          <ac:spMkLst>
            <pc:docMk/>
            <pc:sldMk cId="3855856404" sldId="279"/>
            <ac:spMk id="18" creationId="{DDB92C5D-66C4-4C48-8982-71EA689F49C1}"/>
          </ac:spMkLst>
        </pc:spChg>
        <pc:spChg chg="add mod topLvl">
          <ac:chgData name="Vinzenz Schichl" userId="df57627bbe803b2b" providerId="LiveId" clId="{1E8BA869-8967-4461-9B84-4133AF40FDCA}" dt="2022-03-31T09:48:30.496" v="604" actId="164"/>
          <ac:spMkLst>
            <pc:docMk/>
            <pc:sldMk cId="3855856404" sldId="279"/>
            <ac:spMk id="19" creationId="{58E7E0FD-47FB-4129-A2B7-DECF10A92F09}"/>
          </ac:spMkLst>
        </pc:spChg>
        <pc:spChg chg="add mod topLvl">
          <ac:chgData name="Vinzenz Schichl" userId="df57627bbe803b2b" providerId="LiveId" clId="{1E8BA869-8967-4461-9B84-4133AF40FDCA}" dt="2022-03-31T09:48:30.496" v="604" actId="164"/>
          <ac:spMkLst>
            <pc:docMk/>
            <pc:sldMk cId="3855856404" sldId="279"/>
            <ac:spMk id="20" creationId="{C36B2BB9-779A-4243-8158-C63631FF3FEA}"/>
          </ac:spMkLst>
        </pc:spChg>
        <pc:spChg chg="add mod topLvl">
          <ac:chgData name="Vinzenz Schichl" userId="df57627bbe803b2b" providerId="LiveId" clId="{1E8BA869-8967-4461-9B84-4133AF40FDCA}" dt="2022-03-31T09:49:21.262" v="613" actId="164"/>
          <ac:spMkLst>
            <pc:docMk/>
            <pc:sldMk cId="3855856404" sldId="279"/>
            <ac:spMk id="24" creationId="{A1ED5C62-7375-4CF5-B001-EE6E32B648E0}"/>
          </ac:spMkLst>
        </pc:spChg>
        <pc:spChg chg="add mod topLvl">
          <ac:chgData name="Vinzenz Schichl" userId="df57627bbe803b2b" providerId="LiveId" clId="{1E8BA869-8967-4461-9B84-4133AF40FDCA}" dt="2022-03-31T09:48:30.496" v="604" actId="164"/>
          <ac:spMkLst>
            <pc:docMk/>
            <pc:sldMk cId="3855856404" sldId="279"/>
            <ac:spMk id="25" creationId="{900D6176-2271-4713-B873-A52D68F8F398}"/>
          </ac:spMkLst>
        </pc:spChg>
        <pc:spChg chg="add del mod">
          <ac:chgData name="Vinzenz Schichl" userId="df57627bbe803b2b" providerId="LiveId" clId="{1E8BA869-8967-4461-9B84-4133AF40FDCA}" dt="2022-03-31T09:46:46.857" v="586"/>
          <ac:spMkLst>
            <pc:docMk/>
            <pc:sldMk cId="3855856404" sldId="279"/>
            <ac:spMk id="30" creationId="{3FAC5D54-03A5-409D-A845-0384C84054E3}"/>
          </ac:spMkLst>
        </pc:spChg>
        <pc:spChg chg="add mod">
          <ac:chgData name="Vinzenz Schichl" userId="df57627bbe803b2b" providerId="LiveId" clId="{1E8BA869-8967-4461-9B84-4133AF40FDCA}" dt="2022-03-31T09:48:30.496" v="604" actId="164"/>
          <ac:spMkLst>
            <pc:docMk/>
            <pc:sldMk cId="3855856404" sldId="279"/>
            <ac:spMk id="31" creationId="{5B820C21-61EB-43A4-AC06-2C62A4D22B4A}"/>
          </ac:spMkLst>
        </pc:spChg>
        <pc:grpChg chg="add del mod">
          <ac:chgData name="Vinzenz Schichl" userId="df57627bbe803b2b" providerId="LiveId" clId="{1E8BA869-8967-4461-9B84-4133AF40FDCA}" dt="2022-03-31T09:44:49.631" v="569" actId="165"/>
          <ac:grpSpMkLst>
            <pc:docMk/>
            <pc:sldMk cId="3855856404" sldId="279"/>
            <ac:grpSpMk id="26" creationId="{7942A6D8-1D25-4378-BB9B-C31762B04B83}"/>
          </ac:grpSpMkLst>
        </pc:grpChg>
        <pc:grpChg chg="add mod">
          <ac:chgData name="Vinzenz Schichl" userId="df57627bbe803b2b" providerId="LiveId" clId="{1E8BA869-8967-4461-9B84-4133AF40FDCA}" dt="2022-03-31T09:45:30.761" v="573" actId="164"/>
          <ac:grpSpMkLst>
            <pc:docMk/>
            <pc:sldMk cId="3855856404" sldId="279"/>
            <ac:grpSpMk id="27" creationId="{F59E2C61-3B2D-40B4-AC57-B2DC33A47BC8}"/>
          </ac:grpSpMkLst>
        </pc:grpChg>
        <pc:grpChg chg="add mod">
          <ac:chgData name="Vinzenz Schichl" userId="df57627bbe803b2b" providerId="LiveId" clId="{1E8BA869-8967-4461-9B84-4133AF40FDCA}" dt="2022-03-31T09:45:56.686" v="577" actId="164"/>
          <ac:grpSpMkLst>
            <pc:docMk/>
            <pc:sldMk cId="3855856404" sldId="279"/>
            <ac:grpSpMk id="28" creationId="{E894207D-5F9D-4682-9254-F40FD0E6E652}"/>
          </ac:grpSpMkLst>
        </pc:grpChg>
        <pc:grpChg chg="add del mod">
          <ac:chgData name="Vinzenz Schichl" userId="df57627bbe803b2b" providerId="LiveId" clId="{1E8BA869-8967-4461-9B84-4133AF40FDCA}" dt="2022-03-31T09:46:16.621" v="580" actId="165"/>
          <ac:grpSpMkLst>
            <pc:docMk/>
            <pc:sldMk cId="3855856404" sldId="279"/>
            <ac:grpSpMk id="29" creationId="{04CC034D-45D3-479E-A2CD-E658BB753200}"/>
          </ac:grpSpMkLst>
        </pc:grpChg>
        <pc:grpChg chg="add mod">
          <ac:chgData name="Vinzenz Schichl" userId="df57627bbe803b2b" providerId="LiveId" clId="{1E8BA869-8967-4461-9B84-4133AF40FDCA}" dt="2022-03-31T09:49:21.262" v="613" actId="164"/>
          <ac:grpSpMkLst>
            <pc:docMk/>
            <pc:sldMk cId="3855856404" sldId="279"/>
            <ac:grpSpMk id="35" creationId="{2A23F63E-092F-4E21-997F-29BCB49F9C33}"/>
          </ac:grpSpMkLst>
        </pc:grpChg>
        <pc:grpChg chg="add mod">
          <ac:chgData name="Vinzenz Schichl" userId="df57627bbe803b2b" providerId="LiveId" clId="{1E8BA869-8967-4461-9B84-4133AF40FDCA}" dt="2022-03-31T09:49:21.262" v="613" actId="164"/>
          <ac:grpSpMkLst>
            <pc:docMk/>
            <pc:sldMk cId="3855856404" sldId="279"/>
            <ac:grpSpMk id="36" creationId="{11343E3A-5280-4CCF-8B4B-A0EAABF64701}"/>
          </ac:grpSpMkLst>
        </pc:grpChg>
        <pc:cxnChg chg="add mod ord topLvl">
          <ac:chgData name="Vinzenz Schichl" userId="df57627bbe803b2b" providerId="LiveId" clId="{1E8BA869-8967-4461-9B84-4133AF40FDCA}" dt="2022-03-31T09:48:30.496" v="604" actId="164"/>
          <ac:cxnSpMkLst>
            <pc:docMk/>
            <pc:sldMk cId="3855856404" sldId="279"/>
            <ac:cxnSpMk id="9" creationId="{999EC03D-A7A9-41E6-92E7-50F99A5ACC28}"/>
          </ac:cxnSpMkLst>
        </pc:cxnChg>
        <pc:cxnChg chg="add mod topLvl">
          <ac:chgData name="Vinzenz Schichl" userId="df57627bbe803b2b" providerId="LiveId" clId="{1E8BA869-8967-4461-9B84-4133AF40FDCA}" dt="2022-03-31T09:48:30.496" v="604" actId="164"/>
          <ac:cxnSpMkLst>
            <pc:docMk/>
            <pc:sldMk cId="3855856404" sldId="279"/>
            <ac:cxnSpMk id="13" creationId="{E8DAA45F-12E5-44CB-A62E-2273A327FAD3}"/>
          </ac:cxnSpMkLst>
        </pc:cxnChg>
        <pc:cxnChg chg="add mod ord topLvl">
          <ac:chgData name="Vinzenz Schichl" userId="df57627bbe803b2b" providerId="LiveId" clId="{1E8BA869-8967-4461-9B84-4133AF40FDCA}" dt="2022-03-31T09:48:30.496" v="604" actId="164"/>
          <ac:cxnSpMkLst>
            <pc:docMk/>
            <pc:sldMk cId="3855856404" sldId="279"/>
            <ac:cxnSpMk id="21" creationId="{E0826D95-FDEF-4F8E-AF3F-BB9FE715BFA6}"/>
          </ac:cxnSpMkLst>
        </pc:cxnChg>
        <pc:cxnChg chg="add mod">
          <ac:chgData name="Vinzenz Schichl" userId="df57627bbe803b2b" providerId="LiveId" clId="{1E8BA869-8967-4461-9B84-4133AF40FDCA}" dt="2022-03-31T09:48:30.496" v="604" actId="164"/>
          <ac:cxnSpMkLst>
            <pc:docMk/>
            <pc:sldMk cId="3855856404" sldId="279"/>
            <ac:cxnSpMk id="32" creationId="{99986DDE-7126-4FF6-8634-240C165CBFA6}"/>
          </ac:cxnSpMkLst>
        </pc:cxnChg>
      </pc:sldChg>
    </pc:docChg>
  </pc:docChgLst>
</pc:chgInfo>
</file>

<file path=ppt/media/image1.png>
</file>

<file path=ppt/media/image10.png>
</file>

<file path=ppt/media/image11.png>
</file>

<file path=ppt/media/image1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30.png>
</file>

<file path=ppt/media/image4.png>
</file>

<file path=ppt/media/image5.png>
</file>

<file path=ppt/media/image6.png>
</file>

<file path=ppt/media/image60.png>
</file>

<file path=ppt/media/image7.png>
</file>

<file path=ppt/media/image8.png>
</file>

<file path=ppt/media/image9.png>
</file>

<file path=ppt/media/media1.webm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09D4BA-FB03-4AD7-B59E-C8A1C076D259}" type="datetimeFigureOut">
              <a:rPr lang="de-AT" smtClean="0"/>
              <a:t>31.03.2022</a:t>
            </a:fld>
            <a:endParaRPr lang="de-A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A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A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999617-C81C-40F8-8415-E6CCA1CDA4D8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3832049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99617-C81C-40F8-8415-E6CCA1CDA4D8}" type="slidenum">
              <a:rPr lang="de-AT" smtClean="0"/>
              <a:t>1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6754528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Das </a:t>
            </a:r>
            <a:r>
              <a:rPr lang="en-GB" dirty="0" err="1"/>
              <a:t>Ziel</a:t>
            </a:r>
            <a:r>
              <a:rPr lang="en-GB" dirty="0"/>
              <a:t> der </a:t>
            </a:r>
            <a:r>
              <a:rPr lang="en-GB" dirty="0" err="1"/>
              <a:t>Übung</a:t>
            </a:r>
            <a:r>
              <a:rPr lang="en-GB" dirty="0"/>
              <a:t> war </a:t>
            </a:r>
            <a:r>
              <a:rPr lang="en-GB" dirty="0" err="1"/>
              <a:t>Positionsbestimmung</a:t>
            </a:r>
            <a:r>
              <a:rPr lang="en-GB" dirty="0"/>
              <a:t> des </a:t>
            </a:r>
            <a:r>
              <a:rPr lang="en-GB" dirty="0" err="1"/>
              <a:t>Roboters</a:t>
            </a:r>
            <a:r>
              <a:rPr lang="en-GB" dirty="0"/>
              <a:t> </a:t>
            </a:r>
            <a:r>
              <a:rPr lang="en-GB" dirty="0" err="1"/>
              <a:t>aus</a:t>
            </a:r>
            <a:r>
              <a:rPr lang="en-GB" dirty="0"/>
              <a:t> </a:t>
            </a:r>
            <a:r>
              <a:rPr lang="en-GB" dirty="0" err="1"/>
              <a:t>mehreren</a:t>
            </a:r>
            <a:r>
              <a:rPr lang="en-GB" dirty="0"/>
              <a:t> </a:t>
            </a:r>
            <a:r>
              <a:rPr lang="en-GB" dirty="0" err="1"/>
              <a:t>Sensoren</a:t>
            </a:r>
            <a:r>
              <a:rPr lang="en-GB" dirty="0"/>
              <a:t> </a:t>
            </a:r>
            <a:r>
              <a:rPr lang="en-GB" dirty="0" err="1"/>
              <a:t>mittels</a:t>
            </a:r>
            <a:r>
              <a:rPr lang="en-GB" dirty="0"/>
              <a:t> Kalman Filter</a:t>
            </a:r>
          </a:p>
          <a:p>
            <a:endParaRPr lang="en-GB" dirty="0"/>
          </a:p>
          <a:p>
            <a:r>
              <a:rPr lang="en-GB" dirty="0" err="1"/>
              <a:t>Odometrie</a:t>
            </a:r>
            <a:r>
              <a:rPr lang="en-GB" dirty="0"/>
              <a:t> </a:t>
            </a:r>
            <a:r>
              <a:rPr lang="en-GB" dirty="0" err="1"/>
              <a:t>Daten</a:t>
            </a:r>
            <a:r>
              <a:rPr lang="en-GB" dirty="0"/>
              <a:t> </a:t>
            </a:r>
          </a:p>
          <a:p>
            <a:r>
              <a:rPr lang="en-GB" dirty="0"/>
              <a:t>	</a:t>
            </a:r>
            <a:r>
              <a:rPr lang="en-GB" dirty="0" err="1"/>
              <a:t>Aus</a:t>
            </a:r>
            <a:r>
              <a:rPr lang="en-GB" dirty="0"/>
              <a:t> </a:t>
            </a:r>
            <a:r>
              <a:rPr lang="en-GB" dirty="0" err="1"/>
              <a:t>drehraten</a:t>
            </a:r>
            <a:r>
              <a:rPr lang="en-GB" dirty="0"/>
              <a:t> der </a:t>
            </a:r>
            <a:r>
              <a:rPr lang="en-GB" dirty="0" err="1"/>
              <a:t>Räder</a:t>
            </a:r>
            <a:r>
              <a:rPr lang="en-GB" dirty="0"/>
              <a:t> </a:t>
            </a:r>
          </a:p>
          <a:p>
            <a:r>
              <a:rPr lang="en-GB" dirty="0"/>
              <a:t>	</a:t>
            </a:r>
            <a:r>
              <a:rPr lang="en-GB" dirty="0" err="1"/>
              <a:t>Hohe</a:t>
            </a:r>
            <a:r>
              <a:rPr lang="en-GB" dirty="0"/>
              <a:t> </a:t>
            </a:r>
            <a:r>
              <a:rPr lang="en-GB" dirty="0" err="1"/>
              <a:t>Messrate</a:t>
            </a:r>
            <a:r>
              <a:rPr lang="en-GB" dirty="0"/>
              <a:t> (50 Hz)</a:t>
            </a:r>
          </a:p>
          <a:p>
            <a:r>
              <a:rPr lang="en-GB" dirty="0"/>
              <a:t>	</a:t>
            </a:r>
            <a:r>
              <a:rPr lang="en-GB" dirty="0" err="1"/>
              <a:t>Immer</a:t>
            </a:r>
            <a:r>
              <a:rPr lang="en-GB" dirty="0"/>
              <a:t> </a:t>
            </a:r>
            <a:r>
              <a:rPr lang="en-GB" dirty="0" err="1"/>
              <a:t>Verfügbar</a:t>
            </a:r>
            <a:endParaRPr lang="en-GB" dirty="0"/>
          </a:p>
          <a:p>
            <a:r>
              <a:rPr lang="en-GB" dirty="0"/>
              <a:t>	</a:t>
            </a:r>
            <a:r>
              <a:rPr lang="en-GB" dirty="0" err="1"/>
              <a:t>Genauigkeit</a:t>
            </a:r>
            <a:r>
              <a:rPr lang="en-GB" dirty="0"/>
              <a:t> </a:t>
            </a:r>
            <a:r>
              <a:rPr lang="en-GB" dirty="0" err="1"/>
              <a:t>sänkt</a:t>
            </a:r>
            <a:r>
              <a:rPr lang="en-GB" dirty="0"/>
              <a:t> </a:t>
            </a:r>
            <a:r>
              <a:rPr lang="en-GB" dirty="0" err="1"/>
              <a:t>mit</a:t>
            </a:r>
            <a:r>
              <a:rPr lang="en-GB" dirty="0"/>
              <a:t> </a:t>
            </a:r>
            <a:r>
              <a:rPr lang="en-GB" dirty="0" err="1"/>
              <a:t>zunemhender</a:t>
            </a:r>
            <a:r>
              <a:rPr lang="en-GB" dirty="0"/>
              <a:t> Zeit</a:t>
            </a:r>
          </a:p>
          <a:p>
            <a:endParaRPr lang="en-GB" dirty="0"/>
          </a:p>
          <a:p>
            <a:r>
              <a:rPr lang="en-GB" dirty="0"/>
              <a:t>Tachymeter </a:t>
            </a:r>
            <a:r>
              <a:rPr lang="en-GB" dirty="0" err="1"/>
              <a:t>Daten</a:t>
            </a:r>
            <a:endParaRPr lang="en-GB" dirty="0"/>
          </a:p>
          <a:p>
            <a:r>
              <a:rPr lang="en-GB" dirty="0"/>
              <a:t>	</a:t>
            </a:r>
            <a:r>
              <a:rPr lang="en-GB" dirty="0" err="1"/>
              <a:t>Niedrigere</a:t>
            </a:r>
            <a:r>
              <a:rPr lang="en-GB" dirty="0"/>
              <a:t> </a:t>
            </a:r>
            <a:r>
              <a:rPr lang="en-GB" dirty="0" err="1"/>
              <a:t>Messrate</a:t>
            </a:r>
            <a:r>
              <a:rPr lang="en-GB" dirty="0"/>
              <a:t> (7 Hz)</a:t>
            </a:r>
          </a:p>
          <a:p>
            <a:r>
              <a:rPr lang="en-GB" dirty="0"/>
              <a:t>	</a:t>
            </a:r>
            <a:r>
              <a:rPr lang="en-GB" dirty="0" err="1"/>
              <a:t>Nicht</a:t>
            </a:r>
            <a:r>
              <a:rPr lang="en-GB" dirty="0"/>
              <a:t> </a:t>
            </a:r>
            <a:r>
              <a:rPr lang="en-GB" dirty="0" err="1"/>
              <a:t>immer</a:t>
            </a:r>
            <a:r>
              <a:rPr lang="en-GB" dirty="0"/>
              <a:t> </a:t>
            </a:r>
            <a:r>
              <a:rPr lang="en-GB" dirty="0" err="1"/>
              <a:t>vefügbar</a:t>
            </a:r>
            <a:r>
              <a:rPr lang="en-GB" dirty="0"/>
              <a:t> (</a:t>
            </a:r>
            <a:r>
              <a:rPr lang="en-GB" dirty="0" err="1"/>
              <a:t>Sichtverbindung</a:t>
            </a:r>
            <a:r>
              <a:rPr lang="en-GB" dirty="0"/>
              <a:t>)</a:t>
            </a:r>
          </a:p>
          <a:p>
            <a:r>
              <a:rPr lang="en-GB" dirty="0"/>
              <a:t>	Stabile </a:t>
            </a:r>
            <a:r>
              <a:rPr lang="en-GB" dirty="0" err="1"/>
              <a:t>Genauigkeit</a:t>
            </a:r>
            <a:r>
              <a:rPr lang="en-GB" dirty="0"/>
              <a:t> </a:t>
            </a:r>
            <a:r>
              <a:rPr lang="en-GB" dirty="0" err="1"/>
              <a:t>über</a:t>
            </a:r>
            <a:r>
              <a:rPr lang="en-GB" dirty="0"/>
              <a:t> Zeit</a:t>
            </a:r>
          </a:p>
          <a:p>
            <a:endParaRPr lang="en-GB" dirty="0"/>
          </a:p>
          <a:p>
            <a:r>
              <a:rPr lang="en-GB" dirty="0" err="1"/>
              <a:t>Odometrie</a:t>
            </a:r>
            <a:r>
              <a:rPr lang="en-GB" dirty="0"/>
              <a:t> </a:t>
            </a:r>
            <a:r>
              <a:rPr lang="en-GB" dirty="0" err="1"/>
              <a:t>Daten</a:t>
            </a:r>
            <a:r>
              <a:rPr lang="en-GB" dirty="0"/>
              <a:t> </a:t>
            </a:r>
            <a:r>
              <a:rPr lang="en-GB" dirty="0" err="1"/>
              <a:t>mit</a:t>
            </a:r>
            <a:r>
              <a:rPr lang="en-GB" dirty="0"/>
              <a:t> den </a:t>
            </a:r>
            <a:r>
              <a:rPr lang="en-GB" dirty="0" err="1"/>
              <a:t>Daten</a:t>
            </a:r>
            <a:r>
              <a:rPr lang="en-GB" dirty="0"/>
              <a:t> </a:t>
            </a:r>
            <a:r>
              <a:rPr lang="en-GB" dirty="0" err="1"/>
              <a:t>vom</a:t>
            </a:r>
            <a:r>
              <a:rPr lang="en-GB" dirty="0"/>
              <a:t> Tachymeter </a:t>
            </a:r>
            <a:r>
              <a:rPr lang="en-GB" dirty="0" err="1"/>
              <a:t>Korrgieren</a:t>
            </a:r>
            <a:r>
              <a:rPr lang="en-GB" dirty="0"/>
              <a:t> (</a:t>
            </a:r>
            <a:r>
              <a:rPr lang="en-GB" dirty="0" err="1"/>
              <a:t>Updaten</a:t>
            </a:r>
            <a:r>
              <a:rPr lang="en-GB" dirty="0"/>
              <a:t>)</a:t>
            </a:r>
          </a:p>
          <a:p>
            <a:endParaRPr lang="en-GB" dirty="0"/>
          </a:p>
          <a:p>
            <a:r>
              <a:rPr lang="en-GB" dirty="0" err="1"/>
              <a:t>Aus</a:t>
            </a:r>
            <a:r>
              <a:rPr lang="en-GB" dirty="0"/>
              <a:t> der </a:t>
            </a:r>
            <a:r>
              <a:rPr lang="en-GB" dirty="0" err="1"/>
              <a:t>Graphik</a:t>
            </a:r>
            <a:r>
              <a:rPr lang="en-GB" dirty="0"/>
              <a:t> </a:t>
            </a:r>
            <a:r>
              <a:rPr lang="en-GB" dirty="0" err="1"/>
              <a:t>rechts</a:t>
            </a:r>
            <a:r>
              <a:rPr lang="en-GB" dirty="0"/>
              <a:t>, </a:t>
            </a:r>
            <a:r>
              <a:rPr lang="en-GB" dirty="0" err="1"/>
              <a:t>folgen</a:t>
            </a:r>
            <a:r>
              <a:rPr lang="en-GB" dirty="0"/>
              <a:t> </a:t>
            </a:r>
            <a:r>
              <a:rPr lang="en-GB" dirty="0" err="1"/>
              <a:t>zwei</a:t>
            </a:r>
            <a:r>
              <a:rPr lang="en-GB" dirty="0"/>
              <a:t> FUNDAMENTALE </a:t>
            </a:r>
            <a:r>
              <a:rPr lang="en-GB" dirty="0" err="1"/>
              <a:t>Aussagen</a:t>
            </a:r>
            <a:r>
              <a:rPr lang="en-GB" dirty="0"/>
              <a:t>, die </a:t>
            </a:r>
            <a:r>
              <a:rPr lang="en-GB" dirty="0" err="1"/>
              <a:t>unsere</a:t>
            </a:r>
            <a:r>
              <a:rPr lang="en-GB" dirty="0"/>
              <a:t> </a:t>
            </a:r>
            <a:r>
              <a:rPr lang="en-GB" dirty="0" err="1"/>
              <a:t>Bemühungen</a:t>
            </a:r>
            <a:r>
              <a:rPr lang="en-GB" dirty="0"/>
              <a:t> </a:t>
            </a:r>
            <a:r>
              <a:rPr lang="en-GB" dirty="0" err="1"/>
              <a:t>durchgeprägt</a:t>
            </a:r>
            <a:r>
              <a:rPr lang="en-GB" dirty="0"/>
              <a:t>: -&gt; </a:t>
            </a:r>
            <a:r>
              <a:rPr lang="en-GB" dirty="0" err="1"/>
              <a:t>Nexte</a:t>
            </a:r>
            <a:r>
              <a:rPr lang="en-GB" dirty="0"/>
              <a:t> Folie</a:t>
            </a:r>
          </a:p>
          <a:p>
            <a:endParaRPr lang="en-GB" dirty="0"/>
          </a:p>
          <a:p>
            <a:endParaRPr lang="en-GB" dirty="0"/>
          </a:p>
          <a:p>
            <a:endParaRPr lang="de-A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99617-C81C-40F8-8415-E6CCA1CDA4D8}" type="slidenum">
              <a:rPr lang="de-AT" smtClean="0"/>
              <a:t>2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0803751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Grün</a:t>
            </a:r>
            <a:r>
              <a:rPr lang="en-GB" dirty="0"/>
              <a:t> !!! UND DESHALB !!! </a:t>
            </a:r>
            <a:r>
              <a:rPr lang="en-GB" dirty="0" err="1"/>
              <a:t>Blau</a:t>
            </a:r>
            <a:endParaRPr lang="en-GB" dirty="0"/>
          </a:p>
          <a:p>
            <a:endParaRPr lang="en-GB" dirty="0"/>
          </a:p>
          <a:p>
            <a:r>
              <a:rPr lang="en-GB" dirty="0"/>
              <a:t>Besser </a:t>
            </a:r>
            <a:r>
              <a:rPr lang="en-GB" dirty="0" err="1"/>
              <a:t>heißt</a:t>
            </a:r>
            <a:r>
              <a:rPr lang="en-GB" dirty="0"/>
              <a:t> -&gt; </a:t>
            </a:r>
            <a:r>
              <a:rPr lang="en-GB" dirty="0" err="1"/>
              <a:t>Niedrigere</a:t>
            </a:r>
            <a:r>
              <a:rPr lang="en-GB" dirty="0"/>
              <a:t> </a:t>
            </a:r>
            <a:r>
              <a:rPr lang="en-GB" dirty="0" err="1"/>
              <a:t>Kovarianz</a:t>
            </a:r>
            <a:endParaRPr lang="en-GB" dirty="0"/>
          </a:p>
          <a:p>
            <a:endParaRPr lang="en-GB" dirty="0"/>
          </a:p>
          <a:p>
            <a:endParaRPr lang="de-A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99617-C81C-40F8-8415-E6CCA1CDA4D8}" type="slidenum">
              <a:rPr lang="de-AT" smtClean="0"/>
              <a:t>3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0828147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Da der Husky </a:t>
            </a:r>
            <a:r>
              <a:rPr lang="en-GB" dirty="0" err="1"/>
              <a:t>völlig</a:t>
            </a:r>
            <a:r>
              <a:rPr lang="en-GB" dirty="0"/>
              <a:t> </a:t>
            </a:r>
            <a:r>
              <a:rPr lang="en-GB" dirty="0" err="1"/>
              <a:t>im</a:t>
            </a:r>
            <a:r>
              <a:rPr lang="en-GB" dirty="0"/>
              <a:t> ROS </a:t>
            </a:r>
            <a:r>
              <a:rPr lang="en-GB" dirty="0" err="1"/>
              <a:t>implementiert</a:t>
            </a:r>
            <a:r>
              <a:rPr lang="en-GB" dirty="0"/>
              <a:t> </a:t>
            </a:r>
            <a:r>
              <a:rPr lang="en-GB" dirty="0" err="1"/>
              <a:t>ist</a:t>
            </a:r>
            <a:r>
              <a:rPr lang="en-GB" dirty="0"/>
              <a:t>…. </a:t>
            </a:r>
          </a:p>
          <a:p>
            <a:endParaRPr lang="en-GB" dirty="0"/>
          </a:p>
          <a:p>
            <a:r>
              <a:rPr lang="en-GB" dirty="0" err="1"/>
              <a:t>Daten</a:t>
            </a:r>
            <a:r>
              <a:rPr lang="en-GB" dirty="0"/>
              <a:t> </a:t>
            </a:r>
            <a:r>
              <a:rPr lang="en-GB" dirty="0" err="1"/>
              <a:t>Akquise</a:t>
            </a:r>
            <a:r>
              <a:rPr lang="en-GB" dirty="0"/>
              <a:t> und </a:t>
            </a:r>
            <a:r>
              <a:rPr lang="en-GB" dirty="0" err="1"/>
              <a:t>Auswertung</a:t>
            </a:r>
            <a:r>
              <a:rPr lang="en-GB" dirty="0"/>
              <a:t> </a:t>
            </a:r>
            <a:r>
              <a:rPr lang="en-GB" dirty="0" err="1"/>
              <a:t>im</a:t>
            </a:r>
            <a:r>
              <a:rPr lang="en-GB" dirty="0"/>
              <a:t> ROS</a:t>
            </a:r>
          </a:p>
          <a:p>
            <a:endParaRPr lang="en-GB" dirty="0"/>
          </a:p>
          <a:p>
            <a:r>
              <a:rPr lang="en-GB" dirty="0"/>
              <a:t>Der Finn </a:t>
            </a:r>
            <a:r>
              <a:rPr lang="en-GB" dirty="0" err="1"/>
              <a:t>ist</a:t>
            </a:r>
            <a:r>
              <a:rPr lang="en-GB" dirty="0"/>
              <a:t> </a:t>
            </a:r>
            <a:r>
              <a:rPr lang="en-GB" dirty="0" err="1"/>
              <a:t>mim</a:t>
            </a:r>
            <a:r>
              <a:rPr lang="en-GB" dirty="0"/>
              <a:t> Husky </a:t>
            </a:r>
            <a:r>
              <a:rPr lang="en-GB" dirty="0" err="1"/>
              <a:t>gefahren</a:t>
            </a:r>
            <a:endParaRPr lang="en-GB" dirty="0"/>
          </a:p>
          <a:p>
            <a:endParaRPr lang="en-GB" dirty="0"/>
          </a:p>
          <a:p>
            <a:r>
              <a:rPr lang="en-GB" dirty="0" err="1"/>
              <a:t>Dabei</a:t>
            </a:r>
            <a:r>
              <a:rPr lang="en-GB" dirty="0"/>
              <a:t> von TS </a:t>
            </a:r>
            <a:r>
              <a:rPr lang="en-GB" dirty="0" err="1"/>
              <a:t>getracked</a:t>
            </a:r>
            <a:endParaRPr lang="en-GB" dirty="0"/>
          </a:p>
          <a:p>
            <a:endParaRPr lang="en-GB" dirty="0"/>
          </a:p>
          <a:p>
            <a:r>
              <a:rPr lang="en-GB" dirty="0"/>
              <a:t>Alle </a:t>
            </a:r>
            <a:r>
              <a:rPr lang="en-GB" dirty="0" err="1"/>
              <a:t>Daten</a:t>
            </a:r>
            <a:r>
              <a:rPr lang="en-GB" dirty="0"/>
              <a:t>, alle topics ins </a:t>
            </a:r>
            <a:r>
              <a:rPr lang="en-GB" dirty="0" err="1"/>
              <a:t>Rosbag</a:t>
            </a:r>
            <a:r>
              <a:rPr lang="en-GB" dirty="0"/>
              <a:t> </a:t>
            </a:r>
            <a:r>
              <a:rPr lang="en-GB" dirty="0" err="1"/>
              <a:t>gespeichert</a:t>
            </a:r>
            <a:r>
              <a:rPr lang="en-GB" dirty="0"/>
              <a:t>. 80MB</a:t>
            </a:r>
          </a:p>
          <a:p>
            <a:endParaRPr lang="en-GB" dirty="0"/>
          </a:p>
          <a:p>
            <a:r>
              <a:rPr lang="en-GB" dirty="0"/>
              <a:t>Der </a:t>
            </a:r>
            <a:r>
              <a:rPr lang="en-GB" dirty="0" err="1"/>
              <a:t>Rosbag</a:t>
            </a:r>
            <a:r>
              <a:rPr lang="en-GB" dirty="0"/>
              <a:t> file </a:t>
            </a:r>
            <a:r>
              <a:rPr lang="en-GB" dirty="0" err="1"/>
              <a:t>zum</a:t>
            </a:r>
            <a:r>
              <a:rPr lang="en-GB" dirty="0"/>
              <a:t> </a:t>
            </a:r>
            <a:r>
              <a:rPr lang="en-GB" dirty="0" err="1"/>
              <a:t>Auswerten</a:t>
            </a:r>
            <a:r>
              <a:rPr lang="en-GB" dirty="0"/>
              <a:t> </a:t>
            </a:r>
            <a:r>
              <a:rPr lang="en-GB" dirty="0" err="1"/>
              <a:t>verwendet</a:t>
            </a:r>
            <a:endParaRPr lang="en-GB" dirty="0"/>
          </a:p>
          <a:p>
            <a:endParaRPr lang="de-A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99617-C81C-40F8-8415-E6CCA1CDA4D8}" type="slidenum">
              <a:rPr lang="de-AT" smtClean="0"/>
              <a:t>4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1500579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Für die </a:t>
            </a:r>
            <a:r>
              <a:rPr lang="en-GB" dirty="0" err="1"/>
              <a:t>Auswertung</a:t>
            </a:r>
            <a:r>
              <a:rPr lang="en-GB" dirty="0"/>
              <a:t> </a:t>
            </a:r>
            <a:r>
              <a:rPr lang="en-GB" dirty="0" err="1"/>
              <a:t>wurde</a:t>
            </a:r>
            <a:r>
              <a:rPr lang="en-GB" dirty="0"/>
              <a:t> </a:t>
            </a:r>
            <a:r>
              <a:rPr lang="en-GB" dirty="0" err="1"/>
              <a:t>ein</a:t>
            </a:r>
            <a:r>
              <a:rPr lang="en-GB" dirty="0"/>
              <a:t> </a:t>
            </a:r>
            <a:r>
              <a:rPr lang="en-GB" dirty="0" err="1"/>
              <a:t>einziges</a:t>
            </a:r>
            <a:r>
              <a:rPr lang="en-GB" dirty="0"/>
              <a:t> Node </a:t>
            </a:r>
            <a:r>
              <a:rPr lang="en-GB" dirty="0" err="1"/>
              <a:t>geschrieben</a:t>
            </a:r>
            <a:endParaRPr lang="en-GB" dirty="0"/>
          </a:p>
          <a:p>
            <a:endParaRPr lang="en-GB" dirty="0"/>
          </a:p>
          <a:p>
            <a:r>
              <a:rPr lang="en-GB" dirty="0" err="1"/>
              <a:t>Wir</a:t>
            </a:r>
            <a:r>
              <a:rPr lang="en-GB" dirty="0"/>
              <a:t> </a:t>
            </a:r>
            <a:r>
              <a:rPr lang="en-GB" dirty="0" err="1"/>
              <a:t>waren</a:t>
            </a:r>
            <a:r>
              <a:rPr lang="en-GB" dirty="0"/>
              <a:t> </a:t>
            </a:r>
            <a:r>
              <a:rPr lang="en-GB" dirty="0" err="1"/>
              <a:t>interessiert</a:t>
            </a:r>
            <a:r>
              <a:rPr lang="en-GB" dirty="0"/>
              <a:t> auf </a:t>
            </a:r>
            <a:r>
              <a:rPr lang="en-GB" dirty="0" err="1"/>
              <a:t>lediglich</a:t>
            </a:r>
            <a:r>
              <a:rPr lang="en-GB" dirty="0"/>
              <a:t> </a:t>
            </a:r>
            <a:r>
              <a:rPr lang="en-GB" dirty="0" err="1"/>
              <a:t>zwei</a:t>
            </a:r>
            <a:r>
              <a:rPr lang="en-GB" dirty="0"/>
              <a:t> Topics: odometry and </a:t>
            </a:r>
            <a:r>
              <a:rPr lang="en-GB" dirty="0" err="1"/>
              <a:t>tachy_points</a:t>
            </a:r>
            <a:endParaRPr lang="en-GB" dirty="0"/>
          </a:p>
          <a:p>
            <a:endParaRPr lang="en-GB" dirty="0"/>
          </a:p>
          <a:p>
            <a:r>
              <a:rPr lang="en-GB" dirty="0"/>
              <a:t>Die Node </a:t>
            </a:r>
            <a:r>
              <a:rPr lang="en-GB" dirty="0" err="1"/>
              <a:t>struktur</a:t>
            </a:r>
            <a:r>
              <a:rPr lang="en-GB" dirty="0"/>
              <a:t>:</a:t>
            </a:r>
          </a:p>
          <a:p>
            <a:r>
              <a:rPr lang="en-GB" dirty="0"/>
              <a:t>	</a:t>
            </a:r>
            <a:r>
              <a:rPr lang="en-GB" dirty="0" err="1"/>
              <a:t>Datenstruktur</a:t>
            </a:r>
            <a:r>
              <a:rPr lang="en-GB" dirty="0"/>
              <a:t> für </a:t>
            </a:r>
            <a:r>
              <a:rPr lang="en-GB" dirty="0" err="1"/>
              <a:t>jedes</a:t>
            </a:r>
            <a:r>
              <a:rPr lang="en-GB" dirty="0"/>
              <a:t> Topic – Leichter </a:t>
            </a:r>
            <a:r>
              <a:rPr lang="en-GB" dirty="0" err="1"/>
              <a:t>handhaben</a:t>
            </a:r>
            <a:endParaRPr lang="en-GB" dirty="0"/>
          </a:p>
          <a:p>
            <a:r>
              <a:rPr lang="en-GB" dirty="0"/>
              <a:t>	</a:t>
            </a:r>
          </a:p>
          <a:p>
            <a:r>
              <a:rPr lang="en-GB" dirty="0"/>
              <a:t>	Start ROS Node -  Topics subscription</a:t>
            </a:r>
          </a:p>
          <a:p>
            <a:endParaRPr lang="en-GB" dirty="0"/>
          </a:p>
          <a:p>
            <a:r>
              <a:rPr lang="en-GB" dirty="0"/>
              <a:t>	Plot config</a:t>
            </a:r>
          </a:p>
          <a:p>
            <a:endParaRPr lang="en-GB" dirty="0"/>
          </a:p>
          <a:p>
            <a:r>
              <a:rPr lang="en-GB" dirty="0"/>
              <a:t>	Global Vars: </a:t>
            </a:r>
            <a:r>
              <a:rPr lang="en-GB" dirty="0" err="1"/>
              <a:t>Nicht</a:t>
            </a:r>
            <a:r>
              <a:rPr lang="en-GB" dirty="0"/>
              <a:t> </a:t>
            </a:r>
            <a:r>
              <a:rPr lang="en-GB" dirty="0" err="1"/>
              <a:t>epochen-abhängige</a:t>
            </a:r>
            <a:r>
              <a:rPr lang="en-GB" dirty="0"/>
              <a:t> variable</a:t>
            </a:r>
          </a:p>
          <a:p>
            <a:endParaRPr lang="en-GB" dirty="0"/>
          </a:p>
          <a:p>
            <a:r>
              <a:rPr lang="en-GB" dirty="0"/>
              <a:t>	main loop – </a:t>
            </a:r>
            <a:r>
              <a:rPr lang="en-GB" dirty="0" err="1"/>
              <a:t>wenn</a:t>
            </a:r>
            <a:r>
              <a:rPr lang="en-GB" dirty="0"/>
              <a:t> </a:t>
            </a:r>
            <a:r>
              <a:rPr lang="en-GB" dirty="0" err="1"/>
              <a:t>neue</a:t>
            </a:r>
            <a:r>
              <a:rPr lang="en-GB" dirty="0"/>
              <a:t> </a:t>
            </a:r>
            <a:r>
              <a:rPr lang="en-GB" dirty="0" err="1"/>
              <a:t>tachy</a:t>
            </a:r>
            <a:r>
              <a:rPr lang="en-GB" dirty="0"/>
              <a:t> </a:t>
            </a:r>
            <a:r>
              <a:rPr lang="en-GB" dirty="0" err="1"/>
              <a:t>messung</a:t>
            </a:r>
            <a:r>
              <a:rPr lang="en-GB" dirty="0"/>
              <a:t> </a:t>
            </a:r>
            <a:r>
              <a:rPr lang="en-GB" dirty="0" err="1"/>
              <a:t>vorhanden</a:t>
            </a:r>
            <a:endParaRPr lang="en-GB" dirty="0"/>
          </a:p>
          <a:p>
            <a:endParaRPr lang="en-GB" dirty="0"/>
          </a:p>
          <a:p>
            <a:r>
              <a:rPr lang="en-GB" dirty="0"/>
              <a:t>	Init </a:t>
            </a:r>
            <a:r>
              <a:rPr lang="en-GB" dirty="0" err="1"/>
              <a:t>zustand</a:t>
            </a:r>
            <a:r>
              <a:rPr lang="en-GB" dirty="0"/>
              <a:t> bis update – </a:t>
            </a:r>
            <a:r>
              <a:rPr lang="en-GB" dirty="0" err="1"/>
              <a:t>später</a:t>
            </a:r>
            <a:r>
              <a:rPr lang="en-GB" dirty="0"/>
              <a:t> </a:t>
            </a:r>
            <a:r>
              <a:rPr lang="en-GB" dirty="0" err="1"/>
              <a:t>im</a:t>
            </a:r>
            <a:r>
              <a:rPr lang="en-GB" dirty="0"/>
              <a:t> detail</a:t>
            </a:r>
          </a:p>
          <a:p>
            <a:endParaRPr lang="en-GB" dirty="0"/>
          </a:p>
          <a:p>
            <a:r>
              <a:rPr lang="en-GB" dirty="0"/>
              <a:t>	log &amp; plot &amp; loop update</a:t>
            </a:r>
          </a:p>
          <a:p>
            <a:endParaRPr lang="en-GB" dirty="0"/>
          </a:p>
          <a:p>
            <a:r>
              <a:rPr lang="en-GB" dirty="0"/>
              <a:t>Output: Pose + </a:t>
            </a:r>
            <a:r>
              <a:rPr lang="en-GB" dirty="0" err="1"/>
              <a:t>Kovarianz</a:t>
            </a:r>
            <a:r>
              <a:rPr lang="en-GB" dirty="0"/>
              <a:t>!!!!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99617-C81C-40F8-8415-E6CCA1CDA4D8}" type="slidenum">
              <a:rPr lang="de-AT" smtClean="0"/>
              <a:t>5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0706331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C-Matrix basiert auf vereinfachtem Bewegungsmodell, </a:t>
            </a:r>
          </a:p>
          <a:p>
            <a:endParaRPr lang="de-DE" dirty="0"/>
          </a:p>
          <a:p>
            <a:r>
              <a:rPr lang="de-DE" dirty="0"/>
              <a:t>X = x0 + v </a:t>
            </a:r>
            <a:r>
              <a:rPr lang="de-DE" dirty="0" err="1"/>
              <a:t>dt</a:t>
            </a:r>
            <a:r>
              <a:rPr lang="de-DE" dirty="0"/>
              <a:t> + ½ a dt²</a:t>
            </a:r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 err="1">
                <a:sym typeface="Wingdings" panose="05000000000000000000" pitchFamily="2" charset="2"/>
              </a:rPr>
              <a:t>Abl</a:t>
            </a:r>
            <a:r>
              <a:rPr lang="en-US" dirty="0">
                <a:sym typeface="Wingdings" panose="05000000000000000000" pitchFamily="2" charset="2"/>
              </a:rPr>
              <a:t>: ½ dt²</a:t>
            </a:r>
          </a:p>
          <a:p>
            <a:r>
              <a:rPr lang="en-US" dirty="0">
                <a:sym typeface="Wingdings" panose="05000000000000000000" pitchFamily="2" charset="2"/>
              </a:rPr>
              <a:t>V = v0 + a dt </a:t>
            </a:r>
          </a:p>
          <a:p>
            <a:r>
              <a:rPr lang="en-US" dirty="0">
                <a:sym typeface="Wingdings" panose="05000000000000000000" pitchFamily="2" charset="2"/>
              </a:rPr>
              <a:t>Psi = psi0 + ½ a dt ² dt 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99617-C81C-40F8-8415-E6CCA1CDA4D8}" type="slidenum">
              <a:rPr lang="de-AT" smtClean="0"/>
              <a:t>11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0477124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C-Matrix basiert auf vereinfachtem Bewegungsmodell, </a:t>
            </a:r>
          </a:p>
          <a:p>
            <a:endParaRPr lang="de-DE" dirty="0"/>
          </a:p>
          <a:p>
            <a:r>
              <a:rPr lang="de-DE" dirty="0"/>
              <a:t>X = x0 + v </a:t>
            </a:r>
            <a:r>
              <a:rPr lang="de-DE" dirty="0" err="1"/>
              <a:t>dt</a:t>
            </a:r>
            <a:r>
              <a:rPr lang="de-DE" dirty="0"/>
              <a:t> + ½ a dt²</a:t>
            </a:r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 err="1">
                <a:sym typeface="Wingdings" panose="05000000000000000000" pitchFamily="2" charset="2"/>
              </a:rPr>
              <a:t>Abl</a:t>
            </a:r>
            <a:r>
              <a:rPr lang="en-US" dirty="0">
                <a:sym typeface="Wingdings" panose="05000000000000000000" pitchFamily="2" charset="2"/>
              </a:rPr>
              <a:t>: ½ dt²</a:t>
            </a:r>
          </a:p>
          <a:p>
            <a:r>
              <a:rPr lang="en-US" dirty="0">
                <a:sym typeface="Wingdings" panose="05000000000000000000" pitchFamily="2" charset="2"/>
              </a:rPr>
              <a:t>V = v0 + a dt </a:t>
            </a:r>
          </a:p>
          <a:p>
            <a:r>
              <a:rPr lang="en-US" dirty="0">
                <a:sym typeface="Wingdings" panose="05000000000000000000" pitchFamily="2" charset="2"/>
              </a:rPr>
              <a:t>Psi = psi0 + ½ a dt ² dt </a:t>
            </a:r>
            <a:endParaRPr lang="de-DE" dirty="0"/>
          </a:p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99617-C81C-40F8-8415-E6CCA1CDA4D8}" type="slidenum">
              <a:rPr lang="de-AT" smtClean="0"/>
              <a:t>12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9510505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Psi </a:t>
            </a:r>
            <a:r>
              <a:rPr lang="de-DE" dirty="0">
                <a:sym typeface="Wingdings" panose="05000000000000000000" pitchFamily="2" charset="2"/>
              </a:rPr>
              <a:t> Änderung zu klein für Beobachtungsvektor</a:t>
            </a:r>
          </a:p>
          <a:p>
            <a:r>
              <a:rPr lang="de-DE" dirty="0">
                <a:sym typeface="Wingdings" panose="05000000000000000000" pitchFamily="2" charset="2"/>
              </a:rPr>
              <a:t>Messungen in </a:t>
            </a:r>
            <a:r>
              <a:rPr lang="de-DE" dirty="0" err="1">
                <a:sym typeface="Wingdings" panose="05000000000000000000" pitchFamily="2" charset="2"/>
              </a:rPr>
              <a:t>Eingansgrößen</a:t>
            </a:r>
            <a:r>
              <a:rPr lang="de-DE" dirty="0">
                <a:sym typeface="Wingdings" panose="05000000000000000000" pitchFamily="2" charset="2"/>
              </a:rPr>
              <a:t>; von 3 zu 4</a:t>
            </a:r>
          </a:p>
          <a:p>
            <a:endParaRPr lang="de-DE" dirty="0">
              <a:sym typeface="Wingdings" panose="05000000000000000000" pitchFamily="2" charset="2"/>
            </a:endParaRPr>
          </a:p>
          <a:p>
            <a:r>
              <a:rPr lang="de-DE" altLang="de-DE" sz="1200" dirty="0">
                <a:solidFill>
                  <a:srgbClr val="000000"/>
                </a:solidFill>
                <a:latin typeface="+mn-lt"/>
              </a:rPr>
              <a:t>dk+1 = Differenz zwischen tatsächlichen und prädizierten Beobachtungen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99617-C81C-40F8-8415-E6CCA1CDA4D8}" type="slidenum">
              <a:rPr lang="de-AT" smtClean="0"/>
              <a:t>13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8454052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Statt </a:t>
            </a:r>
            <a:r>
              <a:rPr lang="de-DE" dirty="0" err="1"/>
              <a:t>Arays</a:t>
            </a:r>
            <a:r>
              <a:rPr lang="de-DE" dirty="0"/>
              <a:t> </a:t>
            </a:r>
            <a:r>
              <a:rPr lang="de-DE" dirty="0">
                <a:sym typeface="Wingdings" panose="05000000000000000000" pitchFamily="2" charset="2"/>
              </a:rPr>
              <a:t> </a:t>
            </a:r>
            <a:r>
              <a:rPr lang="de-DE" dirty="0" err="1">
                <a:sym typeface="Wingdings" panose="05000000000000000000" pitchFamily="2" charset="2"/>
              </a:rPr>
              <a:t>Linked</a:t>
            </a:r>
            <a:r>
              <a:rPr lang="de-DE" dirty="0">
                <a:sym typeface="Wingdings" panose="05000000000000000000" pitchFamily="2" charset="2"/>
              </a:rPr>
              <a:t> Lists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99617-C81C-40F8-8415-E6CCA1CDA4D8}" type="slidenum">
              <a:rPr lang="de-AT" smtClean="0"/>
              <a:t>16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6011110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EE7B1C-4B97-4896-BE6D-17D2C744CF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624264B-E20D-4BB6-A133-97F7125520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FCD620B-87CE-4F7D-A52E-90D74DA01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7F91F-7623-4A57-AA35-BFEE6BD9B091}" type="datetime1">
              <a:rPr lang="de-AT" smtClean="0"/>
              <a:t>31.03.2022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BE92911-6CFE-418C-B3A4-D4EAF1DBE2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Kalman Filterung - AKIG WS 2021</a:t>
            </a:r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86C01E3-9EBA-4694-9F41-AB33A6F1D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09858-C11C-48E0-A4A2-DDCEA40A314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59479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83687D-7139-4A1B-8D9B-480E55FEC2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2A70E84A-8A0E-4057-BCE1-9FB3108B33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C3F6B04-67A8-4770-97D6-67C9E776E0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27F5-8C99-4DA8-8E53-FEB7E007C079}" type="datetime1">
              <a:rPr lang="de-AT" smtClean="0"/>
              <a:t>31.03.2022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8BB1679-FC3B-4834-8717-2D14BE109C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Kalman Filterung - AKIG WS 2021</a:t>
            </a:r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D1B214B-D373-4441-BBCB-1F733C422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09858-C11C-48E0-A4A2-DDCEA40A314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94442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07F25BE5-656D-48D9-9F8E-C9943F0710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FE5CD32B-A46D-4FFB-B829-37CBB729A4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9743BF1-9615-4BCE-B251-475FB6555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F1C66-BBF7-4D07-A6BE-86725DC4EAC0}" type="datetime1">
              <a:rPr lang="de-AT" smtClean="0"/>
              <a:t>31.03.2022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1FACA43-4903-4023-8FF2-CF89A273B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Kalman Filterung - AKIG WS 2021</a:t>
            </a:r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2656BE2-F9C8-4D11-97B1-52805F5F2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09858-C11C-48E0-A4A2-DDCEA40A314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59974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6C82D54-CDA9-4478-BF4E-AC39DDDD79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19E27FD-45E7-4DCB-A512-2D807491DC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28ED6AC-5168-468D-915C-D81489F79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EA964-556A-43FB-8D36-FBC8A67FDC36}" type="datetime1">
              <a:rPr lang="de-AT" smtClean="0"/>
              <a:t>31.03.2022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C9D3E51-889A-40BA-9E34-66539D1107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Kalman Filterung - AKIG WS 2021</a:t>
            </a:r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44A1087-DE9B-4757-B018-D852F1912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09858-C11C-48E0-A4A2-DDCEA40A314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55363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2895E9A-7EA1-4358-A7B7-E5705A052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B2E7F3D-D710-4EA2-BD08-70510854C7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2243660-FD52-4016-8598-621DD4F7D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3E374-CB3E-4FE5-84BB-9ECF0B2998C5}" type="datetime1">
              <a:rPr lang="de-AT" smtClean="0"/>
              <a:t>31.03.2022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599B060-3D2E-4DFA-9F2B-A56DDA939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Kalman Filterung - AKIG WS 2021</a:t>
            </a:r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4F2925A-99C1-4258-BDE0-E21DFAB69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09858-C11C-48E0-A4A2-DDCEA40A314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83602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29D7E9E-E927-486B-BDFD-31BC6FF17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53BC5F-E4DF-4348-A426-B6DF6354F4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8807D7F-F210-4636-B11A-4FDBA4D580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DBDA9BF-F3AA-4150-931F-75E20BC1C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8AC1E-E575-47C9-B233-04BD4B213981}" type="datetime1">
              <a:rPr lang="de-AT" smtClean="0"/>
              <a:t>31.03.2022</a:t>
            </a:fld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C3682DC-F084-4A8E-B405-CA41AE9F7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Kalman Filterung - AKIG WS 2021</a:t>
            </a:r>
            <a:endParaRPr lang="en-GB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784A3E9-DE73-480B-978B-3E3CE863B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09858-C11C-48E0-A4A2-DDCEA40A314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43457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C5A243-6A2F-4E43-A507-C38CB3AD5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EA15E3C-6DE2-4CD5-8831-2A08B01647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4E1D3BB-17DF-4820-B678-7AD58C7472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8C04A7C-57F4-4FD2-A98A-0D6D9C55CC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30E78FA-CF60-4ADF-9B0C-93F86A0D90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91BD10D-8C16-4596-B40C-361D312E5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77ED-F126-4CBB-AC29-0EAB94594963}" type="datetime1">
              <a:rPr lang="de-AT" smtClean="0"/>
              <a:t>31.03.2022</a:t>
            </a:fld>
            <a:endParaRPr lang="en-GB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FA3D4100-9574-4D05-87E3-82B1771886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Kalman Filterung - AKIG WS 2021</a:t>
            </a:r>
            <a:endParaRPr lang="en-GB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498DECD8-8FF8-4017-9166-1705B273F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09858-C11C-48E0-A4A2-DDCEA40A314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07639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E65D536-6CFB-4A2D-8847-1402A3B27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EE68FA22-B222-4000-8211-4F4FC4AF0D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28CC9-E913-476C-9C23-24036654FB49}" type="datetime1">
              <a:rPr lang="de-AT" smtClean="0"/>
              <a:t>31.03.2022</a:t>
            </a:fld>
            <a:endParaRPr lang="en-GB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45F9B0C-F069-4AF6-92CD-155F02C97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Kalman Filterung - AKIG WS 2021</a:t>
            </a:r>
            <a:endParaRPr lang="en-GB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83BDCC7-0731-4A68-ADBE-55CACE43A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09858-C11C-48E0-A4A2-DDCEA40A314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0194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2DE91303-A11A-4B8D-8700-C35E1287C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DB96E-2F46-4BBB-A1F8-DBD5323F4980}" type="datetime1">
              <a:rPr lang="de-AT" smtClean="0"/>
              <a:t>31.03.2022</a:t>
            </a:fld>
            <a:endParaRPr lang="en-GB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3A196D1C-25B1-4FAF-BFF8-BE03C55D1A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Kalman Filterung - AKIG WS 2021</a:t>
            </a:r>
            <a:endParaRPr lang="en-GB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0B6AEF0-738F-43A3-BC13-578CEAB79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09858-C11C-48E0-A4A2-DDCEA40A314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52361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EF19F1-575D-479A-995A-5F0B5F364E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83282E2-45A0-4A7B-967F-EBB788ACAB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C13EB18-0521-4818-BF19-5F2A6BACCC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CE3E929-393E-4CB6-9A6F-CEE9C3598C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192C7-6F29-4EF6-B0FF-465A5E25854B}" type="datetime1">
              <a:rPr lang="de-AT" smtClean="0"/>
              <a:t>31.03.2022</a:t>
            </a:fld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9FCFD17-AAB2-469E-8A1D-8483F35C9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Kalman Filterung - AKIG WS 2021</a:t>
            </a:r>
            <a:endParaRPr lang="en-GB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CA815D3-CB31-4635-96F7-1F3180464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09858-C11C-48E0-A4A2-DDCEA40A314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02123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CB6D90-9F57-4A43-85D0-16BC2AECA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C0C40CD2-DBA1-472E-8E91-4221321713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B0AD981-1DB3-4D8A-9808-E8E06939B5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FDA1703-64C3-44DD-90B3-E55A65438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EAB2C-9F1B-442F-9010-DD5C60AD1F45}" type="datetime1">
              <a:rPr lang="de-AT" smtClean="0"/>
              <a:t>31.03.2022</a:t>
            </a:fld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E8ABFB7-1D6C-45B1-8F0F-E8F4BC034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Kalman Filterung - AKIG WS 2021</a:t>
            </a:r>
            <a:endParaRPr lang="en-GB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807DA13-7645-465B-B41F-7551CBE80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09858-C11C-48E0-A4A2-DDCEA40A314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82186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D80E1C4-7980-4E5D-AF16-404C041CDA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C13F028-8A21-4788-AA45-2629496F79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4DB9EE2-CC21-4AA7-AE56-3FB5336E02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F53E7-05B4-4C5F-8CD0-93B8921235BE}" type="datetime1">
              <a:rPr lang="de-AT" smtClean="0"/>
              <a:t>31.03.2022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3735812-82B3-4937-A4CC-3E812C9D3E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Kalman Filterung - AKIG WS 2021</a:t>
            </a:r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FE3484C-86B0-4B3C-AF3F-E0ADECB3C9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B09858-C11C-48E0-A4A2-DDCEA40A314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6936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ebm"/><Relationship Id="rId1" Type="http://schemas.microsoft.com/office/2007/relationships/media" Target="../media/media1.webm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7064C823-6412-4819-A511-2C238AFE25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786" y="4139720"/>
            <a:ext cx="11404600" cy="271828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79DD4962-95C2-481F-A1D1-5DE86C3DF1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0786" y="3487738"/>
            <a:ext cx="2210464" cy="2544762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A880CF4-8ED3-4E89-A116-F723C2D572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4436"/>
            <a:ext cx="9144000" cy="2387600"/>
          </a:xfrm>
        </p:spPr>
        <p:txBody>
          <a:bodyPr/>
          <a:lstStyle/>
          <a:p>
            <a:r>
              <a:rPr lang="en-GB" dirty="0"/>
              <a:t>KALMAN-</a:t>
            </a:r>
            <a:r>
              <a:rPr lang="en-GB" dirty="0" err="1"/>
              <a:t>Filterung</a:t>
            </a:r>
            <a:r>
              <a:rPr lang="en-GB" dirty="0"/>
              <a:t> 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D2C4576-5E51-49FF-BE57-04D0B8B731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67138"/>
            <a:ext cx="9144000" cy="1655762"/>
          </a:xfrm>
        </p:spPr>
        <p:txBody>
          <a:bodyPr/>
          <a:lstStyle/>
          <a:p>
            <a:r>
              <a:rPr lang="en-GB" dirty="0" err="1"/>
              <a:t>Ausgewählte</a:t>
            </a:r>
            <a:r>
              <a:rPr lang="en-GB" dirty="0"/>
              <a:t> </a:t>
            </a:r>
            <a:r>
              <a:rPr lang="en-GB" dirty="0" err="1"/>
              <a:t>Kapitel</a:t>
            </a:r>
            <a:r>
              <a:rPr lang="en-GB" dirty="0"/>
              <a:t> der </a:t>
            </a:r>
            <a:r>
              <a:rPr lang="en-GB" dirty="0" err="1"/>
              <a:t>Ingenieurgeodäsie</a:t>
            </a:r>
            <a:r>
              <a:rPr lang="en-GB" dirty="0"/>
              <a:t> WS 2021</a:t>
            </a:r>
          </a:p>
          <a:p>
            <a:r>
              <a:rPr lang="en-GB" dirty="0"/>
              <a:t>LVA 128.033</a:t>
            </a:r>
          </a:p>
          <a:p>
            <a:endParaRPr lang="en-GB" dirty="0"/>
          </a:p>
        </p:txBody>
      </p:sp>
      <p:sp>
        <p:nvSpPr>
          <p:cNvPr id="14" name="Titel 1">
            <a:extLst>
              <a:ext uri="{FF2B5EF4-FFF2-40B4-BE49-F238E27FC236}">
                <a16:creationId xmlns:a16="http://schemas.microsoft.com/office/drawing/2014/main" id="{896863B6-75EB-4918-A31A-256F9D247C5C}"/>
              </a:ext>
            </a:extLst>
          </p:cNvPr>
          <p:cNvSpPr txBox="1">
            <a:spLocks/>
          </p:cNvSpPr>
          <p:nvPr/>
        </p:nvSpPr>
        <p:spPr>
          <a:xfrm>
            <a:off x="1524000" y="114933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600" dirty="0" err="1">
                <a:solidFill>
                  <a:schemeClr val="bg1">
                    <a:lumMod val="50000"/>
                  </a:schemeClr>
                </a:solidFill>
              </a:rPr>
              <a:t>Positionsbestimmung</a:t>
            </a:r>
            <a:r>
              <a:rPr lang="en-GB" sz="3600" dirty="0">
                <a:solidFill>
                  <a:schemeClr val="bg1">
                    <a:lumMod val="50000"/>
                  </a:schemeClr>
                </a:solidFill>
              </a:rPr>
              <a:t> des Husky </a:t>
            </a:r>
            <a:r>
              <a:rPr lang="en-GB" sz="3600" dirty="0" err="1">
                <a:solidFill>
                  <a:schemeClr val="bg1">
                    <a:lumMod val="50000"/>
                  </a:schemeClr>
                </a:solidFill>
              </a:rPr>
              <a:t>Roboters</a:t>
            </a:r>
            <a:r>
              <a:rPr lang="en-GB" sz="36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GB" sz="3600" dirty="0" err="1">
                <a:solidFill>
                  <a:schemeClr val="bg1">
                    <a:lumMod val="50000"/>
                  </a:schemeClr>
                </a:solidFill>
              </a:rPr>
              <a:t>mittels</a:t>
            </a:r>
            <a:r>
              <a:rPr lang="en-GB" sz="3600" dirty="0">
                <a:solidFill>
                  <a:schemeClr val="bg1">
                    <a:lumMod val="50000"/>
                  </a:schemeClr>
                </a:solidFill>
              </a:rPr>
              <a:t> Sensor Fusion und Kalman Filter 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1D8A11A-046B-4F0B-A4F8-6BE946B3EE74}"/>
              </a:ext>
            </a:extLst>
          </p:cNvPr>
          <p:cNvSpPr txBox="1"/>
          <p:nvPr/>
        </p:nvSpPr>
        <p:spPr>
          <a:xfrm>
            <a:off x="3238500" y="6089134"/>
            <a:ext cx="5651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Leo </a:t>
            </a:r>
            <a:r>
              <a:rPr lang="en-GB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Baldreich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en-GB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David Rejchrt, </a:t>
            </a:r>
            <a:r>
              <a:rPr lang="en-GB" sz="18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Vinzenz</a:t>
            </a:r>
            <a:r>
              <a:rPr lang="en-GB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GB" sz="18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Schichl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Till </a:t>
            </a:r>
            <a:r>
              <a:rPr lang="en-GB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Weigert</a:t>
            </a:r>
            <a:endParaRPr lang="en-GB" sz="1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20" name="Picture 19" descr="A close-up of a toy vehicle&#10;&#10;Description automatically generated with low confidence">
            <a:extLst>
              <a:ext uri="{FF2B5EF4-FFF2-40B4-BE49-F238E27FC236}">
                <a16:creationId xmlns:a16="http://schemas.microsoft.com/office/drawing/2014/main" id="{90F3C334-ADEA-4E37-A676-F3C7CA0B5B3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4982" y="3155936"/>
            <a:ext cx="2953518" cy="2831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7635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41320E-EBBB-45BE-BD0B-A70918295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Prediction</a:t>
            </a:r>
            <a:r>
              <a:rPr lang="de-DE" dirty="0"/>
              <a:t> </a:t>
            </a:r>
            <a:r>
              <a:rPr lang="de-DE" dirty="0" err="1"/>
              <a:t>Step</a:t>
            </a:r>
            <a:r>
              <a:rPr lang="de-DE" dirty="0"/>
              <a:t> II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5722260A-92BE-4B7D-AD11-4188861CA50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de-DE" dirty="0"/>
                  <a:t>Berechnung des Prior-State: </a:t>
                </a:r>
              </a:p>
              <a:p>
                <a:pPr lvl="1"/>
                <a:r>
                  <a:rPr lang="de-DE" dirty="0"/>
                  <a:t>Koordinaten</a:t>
                </a:r>
              </a:p>
              <a:p>
                <a:pPr marL="457200" lvl="1" indent="0">
                  <a:buNone/>
                </a:pPr>
                <a:r>
                  <a:rPr lang="en-US" sz="2000" dirty="0">
                    <a:solidFill>
                      <a:srgbClr val="000000"/>
                    </a:solidFill>
                  </a:rPr>
                  <a:t>	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sz="200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plcHide m:val="on"/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sz="2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</m:mr>
                        </m:m>
                      </m:e>
                    </m:d>
                    <m:r>
                      <a:rPr lang="en-US" sz="20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sz="2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plcHide m:val="on"/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sz="2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</m:e>
                          </m:mr>
                        </m:m>
                      </m:e>
                    </m:d>
                    <m:r>
                      <a:rPr lang="en-US" sz="20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sz="2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sz="2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n-US" sz="20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⋅</m:t>
                    </m:r>
                    <m:d>
                      <m:dPr>
                        <m:begChr m:val="["/>
                        <m:endChr m:val="]"/>
                        <m:ctrlPr>
                          <a:rPr lang="en-US" sz="2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plcHide m:val="on"/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en-US" sz="2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nor/>
                                </m:rPr>
                                <a:rPr lang="en-US" sz="2000" i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cos</m:t>
                              </m:r>
                              <m:d>
                                <m:dPr>
                                  <m:ctrlP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0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𝜓</m:t>
                                      </m:r>
                                    </m:e>
                                    <m:sub>
                                      <m:r>
                                        <a:rPr lang="en-US" sz="20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e>
                              <m:r>
                                <m:rPr>
                                  <m:nor/>
                                </m:rPr>
                                <a:rPr lang="en-US" sz="2000" i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m:rPr>
                                  <m:nor/>
                                </m:rPr>
                                <a:rPr lang="en-US" sz="2000" i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sin</m:t>
                              </m:r>
                              <m:d>
                                <m:dPr>
                                  <m:ctrlP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0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𝜓</m:t>
                                      </m:r>
                                    </m:e>
                                    <m:sub>
                                      <m:r>
                                        <a:rPr lang="en-US" sz="20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mr>
                          <m:mr>
                            <m:e>
                              <m:r>
                                <m:rPr>
                                  <m:nor/>
                                </m:rPr>
                                <a:rPr lang="en-US" sz="2000" i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sin</m:t>
                              </m:r>
                              <m:d>
                                <m:dPr>
                                  <m:ctrlP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0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𝜓</m:t>
                                      </m:r>
                                    </m:e>
                                    <m:sub>
                                      <m:r>
                                        <a:rPr lang="en-US" sz="20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e>
                              <m:r>
                                <m:rPr>
                                  <m:nor/>
                                </m:rPr>
                                <a:rPr lang="en-US" sz="2000" i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cos</m:t>
                              </m:r>
                              <m:d>
                                <m:dPr>
                                  <m:ctrlP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0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𝜓</m:t>
                                      </m:r>
                                    </m:e>
                                    <m:sub>
                                      <m:r>
                                        <a:rPr lang="en-US" sz="20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mr>
                        </m:m>
                      </m:e>
                    </m:d>
                    <m:d>
                      <m:dPr>
                        <m:begChr m:val="["/>
                        <m:endChr m:val="]"/>
                        <m:ctrlPr>
                          <a:rPr lang="en-US" sz="2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plcHide m:val="on"/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sz="2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nor/>
                                </m:rPr>
                                <a:rPr lang="en-US" sz="2000" i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sin</m:t>
                              </m:r>
                              <m:d>
                                <m:dPr>
                                  <m:ctrlP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0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𝑣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𝑚</m:t>
                                          </m:r>
                                          <m:r>
                                            <a:rPr lang="en-US" sz="20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,</m:t>
                                          </m:r>
                                          <m:r>
                                            <a:rPr lang="en-US" sz="20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𝑘</m:t>
                                          </m:r>
                                        </m:sub>
                                      </m:sSub>
                                      <m:r>
                                        <a:rPr lang="en-US" sz="20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⋅</m:t>
                                      </m:r>
                                      <m:r>
                                        <m:rPr>
                                          <m:sty m:val="p"/>
                                        </m:rPr>
                                        <a:rPr lang="en-US" sz="20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Δ</m:t>
                                      </m:r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𝑡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𝑘</m:t>
                                          </m:r>
                                          <m:r>
                                            <a:rPr lang="en-US" sz="20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,</m:t>
                                          </m:r>
                                          <m:r>
                                            <a:rPr lang="en-US" sz="20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𝑘</m:t>
                                          </m:r>
                                          <m:r>
                                            <a:rPr lang="en-US" sz="20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+1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𝑅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𝑘</m:t>
                                          </m:r>
                                          <m:r>
                                            <a:rPr lang="en-US" sz="20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+1</m:t>
                                          </m:r>
                                        </m:sub>
                                      </m:sSub>
                                    </m:den>
                                  </m:f>
                                </m:e>
                              </m:d>
                            </m:e>
                          </m:mr>
                          <m:mr>
                            <m:e>
                              <m:r>
                                <a:rPr lang="en-US" sz="20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m:rPr>
                                  <m:nor/>
                                </m:rPr>
                                <a:rPr lang="en-US" sz="2000" i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cos</m:t>
                              </m:r>
                              <m:d>
                                <m:dPr>
                                  <m:ctrlPr>
                                    <a:rPr lang="en-US" sz="20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0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𝑣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𝑚</m:t>
                                          </m:r>
                                          <m:r>
                                            <a:rPr lang="en-US" sz="20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,</m:t>
                                          </m:r>
                                          <m:r>
                                            <a:rPr lang="en-US" sz="20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𝑘</m:t>
                                          </m:r>
                                        </m:sub>
                                      </m:sSub>
                                      <m:r>
                                        <a:rPr lang="en-US" sz="20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⋅</m:t>
                                      </m:r>
                                      <m:r>
                                        <m:rPr>
                                          <m:sty m:val="p"/>
                                        </m:rPr>
                                        <a:rPr lang="en-US" sz="20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Δ</m:t>
                                      </m:r>
                                      <m:r>
                                        <a:rPr lang="en-US" sz="2000" i="1" smtClean="0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num>
                                    <m:den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𝑅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𝑘</m:t>
                                          </m:r>
                                          <m:r>
                                            <a:rPr lang="en-US" sz="2000" i="1">
                                              <a:solidFill>
                                                <a:srgbClr val="0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+1</m:t>
                                          </m:r>
                                        </m:sub>
                                      </m:sSub>
                                    </m:den>
                                  </m:f>
                                </m:e>
                              </m:d>
                            </m:e>
                          </m:mr>
                        </m:m>
                      </m:e>
                    </m:d>
                  </m:oMath>
                </a14:m>
                <a:endParaRPr lang="de-DE" dirty="0"/>
              </a:p>
              <a:p>
                <a:pPr marL="457200" lvl="1" indent="0">
                  <a:buNone/>
                </a:pPr>
                <a:endParaRPr lang="de-DE" dirty="0"/>
              </a:p>
              <a:p>
                <a:pPr lvl="1"/>
                <a:r>
                  <a:rPr lang="de-DE" dirty="0"/>
                  <a:t>Mittlere Geschwindigkeit </a:t>
                </a:r>
              </a:p>
              <a:p>
                <a:pPr marL="457200" lvl="1" indent="0">
                  <a:buNone/>
                </a:pPr>
                <a:r>
                  <a:rPr lang="de-DE" sz="2000" dirty="0">
                    <a:solidFill>
                      <a:srgbClr val="000000"/>
                    </a:solidFill>
                  </a:rPr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sz="2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sz="2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sz="2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n-US" sz="20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sz="2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sz="2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de-DE" sz="2000" dirty="0"/>
                  <a:t> </a:t>
                </a:r>
                <a:r>
                  <a:rPr lang="de-DE" dirty="0"/>
                  <a:t>, da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𝑎</m:t>
                    </m:r>
                    <m:r>
                      <a:rPr lang="de-DE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=0</m:t>
                    </m:r>
                  </m:oMath>
                </a14:m>
                <a:endParaRPr lang="de-DE" dirty="0">
                  <a:sym typeface="Wingdings" panose="05000000000000000000" pitchFamily="2" charset="2"/>
                </a:endParaRPr>
              </a:p>
              <a:p>
                <a:pPr marL="457200" lvl="1" indent="0">
                  <a:buNone/>
                </a:pPr>
                <a:endParaRPr lang="en-GB" dirty="0"/>
              </a:p>
              <a:p>
                <a:pPr lvl="1"/>
                <a:r>
                  <a:rPr lang="de-DE" dirty="0"/>
                  <a:t> Orientierung </a:t>
                </a:r>
              </a:p>
              <a:p>
                <a:pPr marL="457200" lvl="1" indent="0">
                  <a:buNone/>
                </a:pPr>
                <a:r>
                  <a:rPr lang="de-DE" sz="2000" dirty="0">
                    <a:solidFill>
                      <a:srgbClr val="000000"/>
                    </a:solidFill>
                  </a:rPr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𝜓</m:t>
                        </m:r>
                      </m:e>
                      <m:sub>
                        <m:r>
                          <a:rPr lang="en-US" sz="2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sz="2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n-US" sz="20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𝜓</m:t>
                        </m:r>
                      </m:e>
                      <m:sub>
                        <m:r>
                          <a:rPr lang="en-US" sz="2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sz="20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US" sz="2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sz="2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𝑚</m:t>
                            </m:r>
                            <m:r>
                              <a:rPr lang="en-US" sz="2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2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r>
                          <a:rPr lang="en-US" sz="2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⋅</m:t>
                        </m:r>
                        <m:r>
                          <m:rPr>
                            <m:sty m:val="p"/>
                          </m:rPr>
                          <a:rPr lang="en-US" sz="2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Δ</m:t>
                        </m:r>
                        <m:sSub>
                          <m:sSubPr>
                            <m:ctrlPr>
                              <a:rPr lang="en-US" sz="2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sz="2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lang="en-US" sz="2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2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lang="en-US" sz="2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2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en-US" sz="2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lang="en-US" sz="2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</m:den>
                    </m:f>
                  </m:oMath>
                </a14:m>
                <a:endParaRPr lang="de-DE" dirty="0"/>
              </a:p>
              <a:p>
                <a:pPr marL="457200" lvl="1" indent="0">
                  <a:buNone/>
                </a:pPr>
                <a:endParaRPr lang="en-US" sz="1800" dirty="0"/>
              </a:p>
            </p:txBody>
          </p:sp>
        </mc:Choice>
        <mc:Fallback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5722260A-92BE-4B7D-AD11-4188861CA50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308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32BF44-1911-4EB8-9041-31C6F9F88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221F3-7DA0-4384-8945-0F3F85163340}" type="datetime1">
              <a:rPr lang="de-AT" smtClean="0"/>
              <a:t>31.03.2022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7ECAE8-2728-400E-9CD1-666F423DB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Kalman Filterung - AKIG WS 2021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DCD11C-D65E-4850-BE72-10C49A2F1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09858-C11C-48E0-A4A2-DDCEA40A314A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04225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593483-D8A2-4672-B578-FBC9334E0E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Prediction</a:t>
            </a:r>
            <a:r>
              <a:rPr lang="de-DE" dirty="0"/>
              <a:t> </a:t>
            </a:r>
            <a:r>
              <a:rPr lang="de-DE" dirty="0" err="1"/>
              <a:t>Step</a:t>
            </a:r>
            <a:r>
              <a:rPr lang="de-DE" dirty="0"/>
              <a:t> III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F22BEE74-0A59-4AF6-AEE4-BB7302095BB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de-DE" dirty="0"/>
                  <a:t>Transitionsmatrix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4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</m:oMath>
                </a14:m>
                <a:r>
                  <a:rPr lang="de-DE" dirty="0"/>
                  <a:t>: </a:t>
                </a:r>
              </a:p>
              <a:p>
                <a:pPr lvl="1"/>
                <a:r>
                  <a:rPr lang="de-DE" dirty="0"/>
                  <a:t>Linearisierung des Modells in Abhängigkeit der Zustandsparameter für </a:t>
                </a:r>
                <a:r>
                  <a:rPr lang="de-DE" dirty="0" err="1"/>
                  <a:t>Kovarianzfortpflanzung</a:t>
                </a:r>
                <a:endParaRPr lang="de-DE" dirty="0"/>
              </a:p>
              <a:p>
                <a:pPr lvl="1"/>
                <a:endParaRPr lang="de-DE" dirty="0"/>
              </a:p>
              <a:p>
                <a:pPr marL="457200" lvl="1" indent="0">
                  <a:buNone/>
                </a:pPr>
                <a:r>
                  <a:rPr lang="en-US" dirty="0">
                    <a:solidFill>
                      <a:srgbClr val="000000"/>
                    </a:solidFill>
                  </a:rPr>
                  <a:t>	</a:t>
                </a:r>
                <a14:m>
                  <m:oMath xmlns:m="http://schemas.openxmlformats.org/officeDocument/2006/math">
                    <m:r>
                      <a:rPr lang="en-US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𝐓</m:t>
                    </m:r>
                    <m:r>
                      <a:rPr lang="en-US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plcHide m:val="on"/>
                            <m:mcs>
                              <m:mc>
                                <m:mcPr>
                                  <m:count m:val="4"/>
                                  <m:mcJc m:val="center"/>
                                </m:mcPr>
                              </m:mc>
                            </m:mcs>
                            <m:ctrlP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f>
                                <m:fPr>
                                  <m:ctrlP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  <m:e>
                              <m:f>
                                <m:fPr>
                                  <m:ctrlP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  <m:e>
                              <m:f>
                                <m:fPr>
                                  <m:ctrlP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𝑣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  <m:e>
                              <m:f>
                                <m:fPr>
                                  <m:ctrlP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𝜓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mr>
                          <m:mr>
                            <m:e>
                              <m:f>
                                <m:fPr>
                                  <m:ctrlP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  <m:e>
                              <m:f>
                                <m:fPr>
                                  <m:ctrlP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  <m:e>
                              <m:f>
                                <m:fPr>
                                  <m:ctrlP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𝑣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  <m:e>
                              <m:f>
                                <m:fPr>
                                  <m:ctrlP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𝜓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mr>
                          <m:mr>
                            <m:e>
                              <m:f>
                                <m:fPr>
                                  <m:ctrlP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𝑣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  <m:e>
                              <m:f>
                                <m:fPr>
                                  <m:ctrlP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𝑣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  <m:e>
                              <m:f>
                                <m:fPr>
                                  <m:ctrlP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𝑣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𝑣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  <m:e>
                              <m:f>
                                <m:fPr>
                                  <m:ctrlP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𝑣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𝜓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mr>
                          <m:mr>
                            <m:e>
                              <m:f>
                                <m:fPr>
                                  <m:ctrlP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𝜓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  <m:e>
                              <m:f>
                                <m:fPr>
                                  <m:ctrlP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𝜓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  <m:e>
                              <m:f>
                                <m:fPr>
                                  <m:ctrlP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𝜓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𝑣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  <m:e>
                              <m:f>
                                <m:fPr>
                                  <m:ctrlP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𝜓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𝜓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mr>
                        </m:m>
                      </m:e>
                    </m:d>
                    <m:r>
                      <a:rPr lang="en-US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plcHide m:val="on"/>
                            <m:mcs>
                              <m:mc>
                                <m:mcPr>
                                  <m:count m:val="4"/>
                                  <m:mcJc m:val="center"/>
                                </m:mcPr>
                              </m:mc>
                            </m:mcs>
                            <m:ctrlP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f>
                                <m:fPr>
                                  <m:ctrlP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𝑣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  <m:e>
                              <m:f>
                                <m:fPr>
                                  <m:ctrlP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𝜓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mr>
                          <m:mr>
                            <m:e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f>
                                <m:fPr>
                                  <m:ctrlP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𝑣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  <m:e>
                              <m:f>
                                <m:fPr>
                                  <m:ctrlP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𝜓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mr>
                          <m:mr>
                            <m:e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f>
                                <m:fPr>
                                  <m:ctrlP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𝜓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𝑣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US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  <m:e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US" dirty="0"/>
              </a:p>
              <a:p>
                <a:pPr marL="457200" lvl="1" indent="0">
                  <a:buNone/>
                </a:pPr>
                <a:endParaRPr lang="de-DE" dirty="0"/>
              </a:p>
            </p:txBody>
          </p:sp>
        </mc:Choice>
        <mc:Fallback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F22BEE74-0A59-4AF6-AEE4-BB7302095BB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A7ED11-1292-4DDB-B5A0-3C09E2258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29EA9-F66F-4BCA-A5FF-93C43528B669}" type="datetime1">
              <a:rPr lang="de-AT" smtClean="0"/>
              <a:t>31.03.2022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F7739-8F22-413C-AFF0-A0E529350B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Kalman Filterung - AKIG WS 2021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9AE173-593D-4975-B131-791E8DC37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09858-C11C-48E0-A4A2-DDCEA40A314A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93706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AAC5F5-EA16-4D18-AAF9-3C64F249B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Prediction</a:t>
            </a:r>
            <a:r>
              <a:rPr lang="de-DE" dirty="0"/>
              <a:t> </a:t>
            </a:r>
            <a:r>
              <a:rPr lang="de-DE" dirty="0" err="1"/>
              <a:t>Step</a:t>
            </a:r>
            <a:r>
              <a:rPr lang="de-DE" dirty="0"/>
              <a:t> IV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4F255492-DD0F-47E1-B718-666C5813568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de-DE" dirty="0"/>
                  <a:t>Störmatrix</a:t>
                </a:r>
                <a14:m>
                  <m:oMath xmlns:m="http://schemas.openxmlformats.org/officeDocument/2006/math">
                    <m:r>
                      <a:rPr lang="de-DE" b="0" i="0" smtClean="0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de-DE" i="1">
                            <a:latin typeface="Cambria Math" panose="02040503050406030204" pitchFamily="18" charset="0"/>
                          </a:rPr>
                          <m:t>4</m:t>
                        </m:r>
                        <m:r>
                          <a:rPr lang="de-DE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de-DE" i="1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</m:oMath>
                </a14:m>
                <a:endParaRPr lang="de-DE" dirty="0"/>
              </a:p>
              <a:p>
                <a:pPr lvl="1"/>
                <a:r>
                  <a:rPr lang="de-DE" dirty="0"/>
                  <a:t>Einfluss der Störgröße 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𝑎</m:t>
                    </m:r>
                  </m:oMath>
                </a14:m>
                <a:r>
                  <a:rPr lang="en-GB" dirty="0"/>
                  <a:t> </a:t>
                </a:r>
                <a:r>
                  <a:rPr lang="de-DE" dirty="0"/>
                  <a:t>in Abhängigkeit jedes Zustandsparameters </a:t>
                </a:r>
                <a:endParaRPr lang="de-DE" dirty="0">
                  <a:sym typeface="Wingdings" panose="05000000000000000000" pitchFamily="2" charset="2"/>
                </a:endParaRPr>
              </a:p>
              <a:p>
                <a:pPr lvl="1"/>
                <a:r>
                  <a:rPr lang="de-DE" dirty="0">
                    <a:sym typeface="Wingdings" panose="05000000000000000000" pitchFamily="2" charset="2"/>
                  </a:rPr>
                  <a:t>Um den Einfluss des Rauschens auf die Zustandskomponenten kontrollieren zu können, ist </a:t>
                </a:r>
                <a:r>
                  <a:rPr lang="de-DE" dirty="0" err="1">
                    <a:sym typeface="Wingdings" panose="05000000000000000000" pitchFamily="2" charset="2"/>
                  </a:rPr>
                  <a:t>Sigma_ww</a:t>
                </a:r>
                <a:r>
                  <a:rPr lang="de-DE" dirty="0">
                    <a:sym typeface="Wingdings" panose="05000000000000000000" pitchFamily="2" charset="2"/>
                  </a:rPr>
                  <a:t> erweitert auf 4x1  C = 4x4 Diagonalmatrix</a:t>
                </a:r>
                <a:endParaRPr lang="de-DE" dirty="0"/>
              </a:p>
              <a:p>
                <a:r>
                  <a:rPr lang="de-DE" dirty="0"/>
                  <a:t>Kovarianzmatrix des Prior States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Σ</m:t>
                        </m:r>
                      </m:e>
                      <m:sub>
                        <m:sSub>
                          <m:sSubPr>
                            <m:ctrlPr>
                              <a:rPr lang="el-GR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𝑥𝑥</m:t>
                            </m:r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,</m:t>
                            </m:r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𝑘</m:t>
                            </m:r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+1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4</m:t>
                            </m:r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𝑥</m:t>
                            </m:r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4</m:t>
                            </m:r>
                          </m:sub>
                        </m:sSub>
                      </m:sub>
                    </m:sSub>
                  </m:oMath>
                </a14:m>
                <a:r>
                  <a:rPr lang="de-DE" dirty="0"/>
                  <a:t> 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de-DE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Σ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𝑤𝑤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, 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𝑘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+1</m:t>
                        </m:r>
                      </m:sub>
                    </m:sSub>
                    <m:r>
                      <a:rPr lang="de-DE" b="0" i="0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=</m:t>
                    </m:r>
                    <m:r>
                      <m:rPr>
                        <m:sty m:val="p"/>
                      </m:rPr>
                      <a:rPr lang="de-DE" b="0" i="0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diag</m:t>
                    </m:r>
                    <m:d>
                      <m:dPr>
                        <m:ctrlPr>
                          <a:rPr lang="de-DE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de-DE" b="0" i="1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sSupPr>
                          <m:e>
                            <m:r>
                              <a:rPr lang="de-DE" b="0" i="0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0.05</m:t>
                            </m:r>
                          </m:e>
                          <m:sup>
                            <m:r>
                              <a:rPr lang="de-DE" b="0" i="0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2</m:t>
                            </m:r>
                          </m:sup>
                        </m:sSup>
                        <m:r>
                          <a:rPr lang="de-DE" b="0" i="0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, </m:t>
                        </m:r>
                        <m:sSup>
                          <m:sSupPr>
                            <m:ctrlPr>
                              <a:rPr lang="de-DE" b="0" i="1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sSupPr>
                          <m:e>
                            <m:r>
                              <a:rPr lang="de-DE" b="0" i="0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0.05</m:t>
                            </m:r>
                          </m:e>
                          <m:sup>
                            <m:r>
                              <a:rPr lang="de-DE" b="0" i="0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2</m:t>
                            </m:r>
                          </m:sup>
                        </m:sSup>
                        <m:r>
                          <a:rPr lang="de-DE" b="0" i="0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, </m:t>
                        </m:r>
                        <m:sSup>
                          <m:sSupPr>
                            <m:ctrlPr>
                              <a:rPr lang="de-DE" b="0" i="1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sSupPr>
                          <m:e>
                            <m:r>
                              <a:rPr lang="de-DE" b="0" i="0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0.1</m:t>
                            </m:r>
                          </m:e>
                          <m:sup>
                            <m:r>
                              <a:rPr lang="de-DE" b="0" i="0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2</m:t>
                            </m:r>
                          </m:sup>
                        </m:sSup>
                        <m:r>
                          <a:rPr lang="de-DE" b="0" i="0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, </m:t>
                        </m:r>
                        <m:sSup>
                          <m:sSupPr>
                            <m:ctrlPr>
                              <a:rPr lang="de-DE" b="0" i="1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sSupPr>
                          <m:e>
                            <m:r>
                              <a:rPr lang="de-DE" b="0" i="0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0.1</m:t>
                            </m:r>
                          </m:e>
                          <m:sup>
                            <m:r>
                              <a:rPr lang="de-DE" b="0" i="0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2</m:t>
                            </m:r>
                          </m:sup>
                        </m:sSup>
                      </m:e>
                    </m:d>
                  </m:oMath>
                </a14:m>
                <a:endParaRPr lang="de-DE" b="0" i="0" dirty="0">
                  <a:latin typeface="Cambria Math" panose="02040503050406030204" pitchFamily="18" charset="0"/>
                  <a:sym typeface="Wingdings" panose="05000000000000000000" pitchFamily="2" charset="2"/>
                </a:endParaRP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𝛴</m:t>
                        </m:r>
                      </m:e>
                      <m:sub>
                        <m:acc>
                          <m:accPr>
                            <m:chr m:val="̄"/>
                            <m:ctrlP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  <m:acc>
                          <m:accPr>
                            <m:chr m:val="̄"/>
                            <m:ctrlP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  <m:r>
                          <a:rPr lang="en-US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n-US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 = </m:t>
                    </m:r>
                    <m:sSub>
                      <m:sSubPr>
                        <m:ctrlP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+1,</m:t>
                        </m:r>
                        <m:r>
                          <a:rPr lang="en-US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𝛴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  <m:acc>
                          <m:accPr>
                            <m:chr m:val="̂"/>
                            <m:ctrlP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  <m:r>
                          <a:rPr lang="en-US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sSubSup>
                      <m:sSubSupPr>
                        <m:ctrlP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+1,</m:t>
                        </m:r>
                        <m:r>
                          <a:rPr lang="en-US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  <m:sup>
                        <m:r>
                          <a:rPr lang="en-US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bSup>
                    <m:r>
                      <a:rPr lang="en-US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 + </m:t>
                    </m:r>
                    <m:sSub>
                      <m:sSubPr>
                        <m:ctrlP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b="0" i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US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𝛴</m:t>
                        </m:r>
                      </m:e>
                      <m:sub>
                        <m:r>
                          <a:rPr lang="en-US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𝑤𝑤</m:t>
                        </m:r>
                        <m:r>
                          <a:rPr lang="en-US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sSubSup>
                      <m:sSubSupPr>
                        <m:ctrlP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b="0" i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US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  <m:sup>
                        <m:r>
                          <a:rPr lang="en-US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bSup>
                  </m:oMath>
                </a14:m>
                <a:endParaRPr lang="de-DE" dirty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4F255492-DD0F-47E1-B718-666C5813568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E49A00-BA41-48C7-B36C-F98D4F7F97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4D064-A194-45F8-90BF-B311BB5FD89D}" type="datetime1">
              <a:rPr lang="de-AT" smtClean="0"/>
              <a:t>31.03.2022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D9EDB9-759B-4F8F-86BB-ACC1D5AEBB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Kalman Filterung - AKIG WS 2021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96B1C7-C864-4760-946A-B1FE702A5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09858-C11C-48E0-A4A2-DDCEA40A314A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12504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03C2438-A7AB-343B-07B0-EB884D968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de-DE" dirty="0">
                <a:cs typeface="Calibri Light"/>
              </a:rPr>
              <a:t>Update </a:t>
            </a:r>
            <a:r>
              <a:rPr lang="de-DE" dirty="0" err="1">
                <a:cs typeface="Calibri Light"/>
              </a:rPr>
              <a:t>Step</a:t>
            </a:r>
            <a:endParaRPr lang="de-DE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1A84871F-27B6-8B04-D479-F37C1DD7F5B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de-DE" dirty="0"/>
                  <a:t>Aufstellen des Beobachtungsvektors 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𝑙</m:t>
                    </m:r>
                  </m:oMath>
                </a14:m>
                <a:r>
                  <a:rPr lang="de-DE" dirty="0"/>
                  <a:t>:</a:t>
                </a:r>
              </a:p>
              <a:p>
                <a:pPr lvl="1"/>
                <a:r>
                  <a:rPr lang="de-DE" dirty="0"/>
                  <a:t>Position Base Link </a:t>
                </a:r>
                <a:r>
                  <a:rPr lang="de-DE" dirty="0" err="1"/>
                  <a:t>x,y</a:t>
                </a:r>
                <a:endParaRPr lang="de-DE" dirty="0"/>
              </a:p>
              <a:p>
                <a:pPr lvl="1"/>
                <a:r>
                  <a:rPr lang="de-DE" dirty="0"/>
                  <a:t>Geschwindigkeit aus den letzten beiden Positionen und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Δ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de-DE" dirty="0"/>
                  <a:t> </a:t>
                </a:r>
              </a:p>
              <a:p>
                <a:r>
                  <a:rPr lang="de-DE" dirty="0"/>
                  <a:t>A-Matrix aufstellen (3x4)</a:t>
                </a:r>
              </a:p>
              <a:p>
                <a:r>
                  <a:rPr lang="de-DE" dirty="0"/>
                  <a:t>Berechnung der Innovation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AT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de-AT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de-AT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r>
                  <a:rPr lang="de-DE" dirty="0"/>
                  <a:t> </a:t>
                </a:r>
                <a:r>
                  <a:rPr lang="de-DE" dirty="0">
                    <a:sym typeface="Wingdings" panose="05000000000000000000" pitchFamily="2" charset="2"/>
                  </a:rPr>
                  <a:t> </a:t>
                </a:r>
                <a:endParaRPr lang="de-DE" dirty="0"/>
              </a:p>
              <a:p>
                <a:pPr marL="0" indent="0">
                  <a:buNone/>
                </a:pPr>
                <a:r>
                  <a:rPr lang="de-DE" b="0" dirty="0"/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AT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de-AT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de-AT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de-DE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AT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b>
                        <m:r>
                          <a:rPr lang="de-AT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de-AT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de-DE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 ∗</m:t>
                    </m:r>
                    <m:sSub>
                      <m:sSub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de-DE" i="1">
                            <a:latin typeface="Cambria Math" panose="02040503050406030204" pitchFamily="18" charset="0"/>
                          </a:rPr>
                          <m:t>𝑝𝑟𝑖𝑜𝑟</m:t>
                        </m:r>
                      </m:sub>
                    </m:sSub>
                  </m:oMath>
                </a14:m>
                <a:endParaRPr lang="de-DE" dirty="0"/>
              </a:p>
              <a:p>
                <a:r>
                  <a:rPr lang="de-DE" dirty="0"/>
                  <a:t>Berechnung der Matrix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de-DE" b="0" i="0" smtClean="0">
                        <a:latin typeface="Cambria Math" panose="02040503050406030204" pitchFamily="18" charset="0"/>
                      </a:rPr>
                      <m:t>D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endParaRPr lang="de-DE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US" dirty="0">
                    <a:solidFill>
                      <a:srgbClr val="000000"/>
                    </a:solidFill>
                  </a:rPr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n-US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𝛴</m:t>
                        </m:r>
                      </m:e>
                      <m:sub>
                        <m:r>
                          <a:rPr lang="en-US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𝑙𝑙</m:t>
                        </m:r>
                        <m:r>
                          <a:rPr lang="en-US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n-US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⋅</m:t>
                    </m:r>
                    <m:sSub>
                      <m:sSubPr>
                        <m:ctrlP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𝛴</m:t>
                        </m:r>
                      </m:e>
                      <m:sub>
                        <m:acc>
                          <m:accPr>
                            <m:chr m:val="̄"/>
                            <m:ctrlP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  <m:acc>
                          <m:accPr>
                            <m:chr m:val="̄"/>
                            <m:ctrlP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  <m:r>
                          <a:rPr lang="en-US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n-US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⋅</m:t>
                    </m:r>
                    <m:sSup>
                      <m:sSupPr>
                        <m:ctrlP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p>
                        <m:r>
                          <a:rPr lang="en-US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endParaRPr lang="de-DE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de-DE" i="1" dirty="0">
                  <a:latin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1A84871F-27B6-8B04-D479-F37C1DD7F5B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feld 6">
                <a:extLst>
                  <a:ext uri="{FF2B5EF4-FFF2-40B4-BE49-F238E27FC236}">
                    <a16:creationId xmlns:a16="http://schemas.microsoft.com/office/drawing/2014/main" id="{6BF24B64-40B4-4B18-ABB8-0DED2C576D33}"/>
                  </a:ext>
                </a:extLst>
              </p:cNvPr>
              <p:cNvSpPr txBox="1"/>
              <p:nvPr/>
            </p:nvSpPr>
            <p:spPr>
              <a:xfrm>
                <a:off x="7269480" y="5181600"/>
                <a:ext cx="408432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𝛴</m:t>
                          </m:r>
                        </m:e>
                        <m:sub>
                          <m:r>
                            <a:rPr lang="en-US" sz="2800" b="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𝑙𝑙</m:t>
                          </m:r>
                        </m:sub>
                      </m:sSub>
                      <m:r>
                        <a:rPr lang="de-DE" sz="28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=[0.05², 0.05², 0.1²]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" name="Textfeld 6">
                <a:extLst>
                  <a:ext uri="{FF2B5EF4-FFF2-40B4-BE49-F238E27FC236}">
                    <a16:creationId xmlns:a16="http://schemas.microsoft.com/office/drawing/2014/main" id="{6BF24B64-40B4-4B18-ABB8-0DED2C576D3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69480" y="5181600"/>
                <a:ext cx="4084320" cy="52322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084987-64A8-4F97-AE38-6BF192CFB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39CACF-9058-4D48-917A-E64C87EFDA78}" type="datetime1">
              <a:rPr lang="de-AT" smtClean="0"/>
              <a:t>31.03.2022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539C32-6F51-4E38-9610-30B2D6136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Kalman Filterung - AKIG WS 2021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04AC99-6C53-4D4F-86BF-C9F6D5D268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09858-C11C-48E0-A4A2-DDCEA40A314A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98777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7098BE-8CD5-458D-B74D-FC0991D9AF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Update </a:t>
            </a:r>
            <a:r>
              <a:rPr lang="de-DE" dirty="0" err="1"/>
              <a:t>Step</a:t>
            </a:r>
            <a:r>
              <a:rPr lang="de-DE" dirty="0"/>
              <a:t> II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4201F5C5-0D77-4FA6-BABA-210BF39A195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09750"/>
                <a:ext cx="9858375" cy="4367213"/>
              </a:xfrm>
            </p:spPr>
            <p:txBody>
              <a:bodyPr/>
              <a:lstStyle/>
              <a:p>
                <a:r>
                  <a:rPr lang="de-DE" dirty="0"/>
                  <a:t>Verstärkungsmatrix 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𝐾</m:t>
                    </m:r>
                  </m:oMath>
                </a14:m>
                <a:r>
                  <a:rPr lang="de-DE" b="0" dirty="0"/>
                  <a:t>:</a:t>
                </a:r>
              </a:p>
              <a:p>
                <a:pPr marL="0" indent="0">
                  <a:buNone/>
                </a:pPr>
                <a:r>
                  <a:rPr lang="en-US" dirty="0">
                    <a:solidFill>
                      <a:srgbClr val="000000"/>
                    </a:solidFill>
                  </a:rPr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n-US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𝛴</m:t>
                        </m:r>
                      </m:e>
                      <m:sub>
                        <m:acc>
                          <m:accPr>
                            <m:chr m:val="̄"/>
                            <m:ctrlP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  <m:acc>
                          <m:accPr>
                            <m:chr m:val="̄"/>
                            <m:ctrlP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  <m:r>
                          <a:rPr lang="en-US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n-US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⋅</m:t>
                    </m:r>
                    <m:sSup>
                      <m:sSupPr>
                        <m:ctrlP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p>
                        <m:r>
                          <a:rPr lang="en-US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en-US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⋅</m:t>
                    </m:r>
                    <m:sSubSup>
                      <m:sSubSupPr>
                        <m:ctrlP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  <m:sup>
                        <m:r>
                          <a:rPr lang="en-US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bSup>
                  </m:oMath>
                </a14:m>
                <a:endParaRPr lang="de-DE" dirty="0"/>
              </a:p>
              <a:p>
                <a:r>
                  <a:rPr lang="de-DE" dirty="0"/>
                  <a:t>Bestimmung der gefilterten Zustandsgrößen:</a:t>
                </a:r>
              </a:p>
              <a:p>
                <a:pPr marL="0" indent="0">
                  <a:buNone/>
                </a:pPr>
                <a:r>
                  <a:rPr lang="de-DE" b="0" dirty="0"/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de-DE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𝑝𝑟𝑖𝑜𝑟</m:t>
                        </m:r>
                      </m:sub>
                    </m:sSub>
                    <m:r>
                      <a:rPr lang="de-DE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 ∗</m:t>
                    </m:r>
                    <m:sSub>
                      <m:sSub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AT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de-AT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de-AT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endParaRPr lang="de-DE" dirty="0"/>
              </a:p>
              <a:p>
                <a:r>
                  <a:rPr lang="de-DE" dirty="0"/>
                  <a:t>Berechnung der Kovarianzmatrix der gefilterten Zustandsgrößen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𝛴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  <m:acc>
                          <m:accPr>
                            <m:chr m:val="̂"/>
                            <m:ctrlPr>
                              <a:rPr lang="en-US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  <m:r>
                          <a:rPr lang="en-US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de-DE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endParaRPr lang="de-DE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4201F5C5-0D77-4FA6-BABA-210BF39A195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09750"/>
                <a:ext cx="9858375" cy="4367213"/>
              </a:xfrm>
              <a:blipFill>
                <a:blip r:embed="rId2"/>
                <a:stretch>
                  <a:fillRect l="-1113" t="-237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6089E5-041D-47BB-A450-80A650AD4F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31EEF-EB31-4860-80B3-B5C6FD9C07A4}" type="datetime1">
              <a:rPr lang="de-AT" smtClean="0"/>
              <a:t>31.03.2022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53EE72-C7B0-4F3D-B937-92394ECF3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Kalman Filterung - AKIG WS 2021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4C360D-1B63-4DD0-9D27-9D3DDD0EC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09858-C11C-48E0-A4A2-DDCEA40A314A}" type="slidenum">
              <a:rPr lang="en-GB" smtClean="0"/>
              <a:t>14</a:t>
            </a:fld>
            <a:endParaRPr lang="en-GB"/>
          </a:p>
        </p:txBody>
      </p:sp>
      <p:grpSp>
        <p:nvGrpSpPr>
          <p:cNvPr id="75" name="Gruppieren 74">
            <a:extLst>
              <a:ext uri="{FF2B5EF4-FFF2-40B4-BE49-F238E27FC236}">
                <a16:creationId xmlns:a16="http://schemas.microsoft.com/office/drawing/2014/main" id="{9BCB1101-6267-4AD4-906C-4AFB20858403}"/>
              </a:ext>
            </a:extLst>
          </p:cNvPr>
          <p:cNvGrpSpPr/>
          <p:nvPr/>
        </p:nvGrpSpPr>
        <p:grpSpPr>
          <a:xfrm>
            <a:off x="5550161" y="424201"/>
            <a:ext cx="6398076" cy="2076362"/>
            <a:chOff x="1964480" y="1752305"/>
            <a:chExt cx="6398076" cy="2076362"/>
          </a:xfrm>
        </p:grpSpPr>
        <mc:AlternateContent xmlns:mc="http://schemas.openxmlformats.org/markup-compatibility/2006">
          <mc:Choice xmlns:a14="http://schemas.microsoft.com/office/drawing/2010/main" Requires="a14">
            <p:sp>
              <p:nvSpPr>
                <p:cNvPr id="76" name="Textfeld 75">
                  <a:extLst>
                    <a:ext uri="{FF2B5EF4-FFF2-40B4-BE49-F238E27FC236}">
                      <a16:creationId xmlns:a16="http://schemas.microsoft.com/office/drawing/2014/main" id="{7E4E6530-50F6-4930-BB35-C9CAA123D1BF}"/>
                    </a:ext>
                  </a:extLst>
                </p:cNvPr>
                <p:cNvSpPr txBox="1"/>
                <p:nvPr/>
              </p:nvSpPr>
              <p:spPr>
                <a:xfrm>
                  <a:off x="1964480" y="3459335"/>
                  <a:ext cx="183896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GB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AT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de-AT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</m:oMath>
                    </m:oMathPara>
                  </a14:m>
                  <a:endParaRPr lang="en-GB" dirty="0"/>
                </a:p>
              </p:txBody>
            </p:sp>
          </mc:Choice>
          <mc:Fallback>
            <p:sp>
              <p:nvSpPr>
                <p:cNvPr id="76" name="Textfeld 75">
                  <a:extLst>
                    <a:ext uri="{FF2B5EF4-FFF2-40B4-BE49-F238E27FC236}">
                      <a16:creationId xmlns:a16="http://schemas.microsoft.com/office/drawing/2014/main" id="{7E4E6530-50F6-4930-BB35-C9CAA123D1B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964480" y="3459335"/>
                  <a:ext cx="1838960" cy="369332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GB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77" name="Gruppieren 76">
              <a:extLst>
                <a:ext uri="{FF2B5EF4-FFF2-40B4-BE49-F238E27FC236}">
                  <a16:creationId xmlns:a16="http://schemas.microsoft.com/office/drawing/2014/main" id="{33BE791A-9E81-41AE-9A52-E10BD12EAB1A}"/>
                </a:ext>
              </a:extLst>
            </p:cNvPr>
            <p:cNvGrpSpPr/>
            <p:nvPr/>
          </p:nvGrpSpPr>
          <p:grpSpPr>
            <a:xfrm>
              <a:off x="3315185" y="1752305"/>
              <a:ext cx="5047371" cy="2026633"/>
              <a:chOff x="3315185" y="1752305"/>
              <a:chExt cx="5047371" cy="2026633"/>
            </a:xfrm>
          </p:grpSpPr>
          <p:sp>
            <p:nvSpPr>
              <p:cNvPr id="78" name="Textfeld 77">
                <a:extLst>
                  <a:ext uri="{FF2B5EF4-FFF2-40B4-BE49-F238E27FC236}">
                    <a16:creationId xmlns:a16="http://schemas.microsoft.com/office/drawing/2014/main" id="{61CB3BE1-5A66-4E93-A080-4BD3E23BAD3B}"/>
                  </a:ext>
                </a:extLst>
              </p:cNvPr>
              <p:cNvSpPr txBox="1"/>
              <p:nvPr/>
            </p:nvSpPr>
            <p:spPr>
              <a:xfrm>
                <a:off x="6812190" y="1813609"/>
                <a:ext cx="1550366" cy="369332"/>
              </a:xfrm>
              <a:prstGeom prst="rect">
                <a:avLst/>
              </a:prstGeom>
              <a:ln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lang="en-GB" dirty="0">
                    <a:solidFill>
                      <a:schemeClr val="accent6"/>
                    </a:solidFill>
                  </a:rPr>
                  <a:t>Measurement</a:t>
                </a:r>
              </a:p>
            </p:txBody>
          </p:sp>
          <p:cxnSp>
            <p:nvCxnSpPr>
              <p:cNvPr id="79" name="Gerader Verbinder 78">
                <a:extLst>
                  <a:ext uri="{FF2B5EF4-FFF2-40B4-BE49-F238E27FC236}">
                    <a16:creationId xmlns:a16="http://schemas.microsoft.com/office/drawing/2014/main" id="{A005F2EF-8290-4732-9E48-C8FD65179B8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97145" y="2661918"/>
                <a:ext cx="0" cy="70290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Gerader Verbinder 79">
                <a:extLst>
                  <a:ext uri="{FF2B5EF4-FFF2-40B4-BE49-F238E27FC236}">
                    <a16:creationId xmlns:a16="http://schemas.microsoft.com/office/drawing/2014/main" id="{0434C1C4-3462-4559-BB37-BB2B3F91EB0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98707" y="2003717"/>
                <a:ext cx="0" cy="545941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81" name="Textfeld 80">
                    <a:extLst>
                      <a:ext uri="{FF2B5EF4-FFF2-40B4-BE49-F238E27FC236}">
                        <a16:creationId xmlns:a16="http://schemas.microsoft.com/office/drawing/2014/main" id="{95C6AA45-3F91-4A96-A26F-170EF3D6511F}"/>
                      </a:ext>
                    </a:extLst>
                  </p:cNvPr>
                  <p:cNvSpPr txBox="1"/>
                  <p:nvPr/>
                </p:nvSpPr>
                <p:spPr>
                  <a:xfrm>
                    <a:off x="4768065" y="3007804"/>
                    <a:ext cx="1838960" cy="390748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AT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de-AT" i="1">
                                  <a:latin typeface="Cambria Math" panose="02040503050406030204" pitchFamily="18" charset="0"/>
                                </a:rPr>
                                <m:t>𝑝𝑟𝑖𝑜𝑟</m:t>
                              </m:r>
                            </m:sub>
                          </m:sSub>
                        </m:oMath>
                      </m:oMathPara>
                    </a14:m>
                    <a:endParaRPr lang="en-GB" dirty="0"/>
                  </a:p>
                </p:txBody>
              </p:sp>
            </mc:Choice>
            <mc:Fallback>
              <p:sp>
                <p:nvSpPr>
                  <p:cNvPr id="81" name="Textfeld 80">
                    <a:extLst>
                      <a:ext uri="{FF2B5EF4-FFF2-40B4-BE49-F238E27FC236}">
                        <a16:creationId xmlns:a16="http://schemas.microsoft.com/office/drawing/2014/main" id="{95C6AA45-3F91-4A96-A26F-170EF3D6511F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768065" y="3007804"/>
                    <a:ext cx="1838960" cy="390748"/>
                  </a:xfrm>
                  <a:prstGeom prst="rect">
                    <a:avLst/>
                  </a:prstGeom>
                  <a:blipFill>
                    <a:blip r:embed="rId4"/>
                    <a:stretch>
                      <a:fillRect b="-7813"/>
                    </a:stretch>
                  </a:blipFill>
                </p:spPr>
                <p:txBody>
                  <a:bodyPr/>
                  <a:lstStyle/>
                  <a:p>
                    <a:r>
                      <a:rPr lang="en-GB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82" name="Textfeld 81">
                    <a:extLst>
                      <a:ext uri="{FF2B5EF4-FFF2-40B4-BE49-F238E27FC236}">
                        <a16:creationId xmlns:a16="http://schemas.microsoft.com/office/drawing/2014/main" id="{34E10E10-EF85-467D-BC17-15B35A76346D}"/>
                      </a:ext>
                    </a:extLst>
                  </p:cNvPr>
                  <p:cNvSpPr txBox="1"/>
                  <p:nvPr/>
                </p:nvSpPr>
                <p:spPr>
                  <a:xfrm>
                    <a:off x="4721471" y="2355289"/>
                    <a:ext cx="1838960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de-DE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de-DE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de-DE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acc>
                            </m:e>
                            <m:sub>
                              <m:r>
                                <a:rPr lang="de-DE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de-AT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</m:oMath>
                      </m:oMathPara>
                    </a14:m>
                    <a:endParaRPr lang="en-GB" dirty="0"/>
                  </a:p>
                </p:txBody>
              </p:sp>
            </mc:Choice>
            <mc:Fallback>
              <p:sp>
                <p:nvSpPr>
                  <p:cNvPr id="82" name="Textfeld 81">
                    <a:extLst>
                      <a:ext uri="{FF2B5EF4-FFF2-40B4-BE49-F238E27FC236}">
                        <a16:creationId xmlns:a16="http://schemas.microsoft.com/office/drawing/2014/main" id="{34E10E10-EF85-467D-BC17-15B35A76346D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721471" y="2355289"/>
                    <a:ext cx="1838960" cy="369332"/>
                  </a:xfrm>
                  <a:prstGeom prst="rect">
                    <a:avLst/>
                  </a:prstGeom>
                  <a:blipFill>
                    <a:blip r:embed="rId5"/>
                    <a:stretch>
                      <a:fillRect t="-6667"/>
                    </a:stretch>
                  </a:blipFill>
                </p:spPr>
                <p:txBody>
                  <a:bodyPr/>
                  <a:lstStyle/>
                  <a:p>
                    <a:r>
                      <a:rPr lang="en-GB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83" name="Ellipse 82">
                <a:extLst>
                  <a:ext uri="{FF2B5EF4-FFF2-40B4-BE49-F238E27FC236}">
                    <a16:creationId xmlns:a16="http://schemas.microsoft.com/office/drawing/2014/main" id="{2BBBBC70-F9E7-4CC2-ADEB-E25C9B386556}"/>
                  </a:ext>
                </a:extLst>
              </p:cNvPr>
              <p:cNvSpPr/>
              <p:nvPr/>
            </p:nvSpPr>
            <p:spPr>
              <a:xfrm>
                <a:off x="3315185" y="3644001"/>
                <a:ext cx="187960" cy="134937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4" name="Ellipse 83">
                <a:extLst>
                  <a:ext uri="{FF2B5EF4-FFF2-40B4-BE49-F238E27FC236}">
                    <a16:creationId xmlns:a16="http://schemas.microsoft.com/office/drawing/2014/main" id="{157EB6F0-1548-4695-B379-D5CA2DDCB383}"/>
                  </a:ext>
                </a:extLst>
              </p:cNvPr>
              <p:cNvSpPr/>
              <p:nvPr/>
            </p:nvSpPr>
            <p:spPr>
              <a:xfrm>
                <a:off x="6203165" y="1863338"/>
                <a:ext cx="187960" cy="134937"/>
              </a:xfrm>
              <a:prstGeom prst="ellipse">
                <a:avLst/>
              </a:prstGeom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chemeClr val="accent6"/>
                  </a:solidFill>
                </a:endParaRPr>
              </a:p>
            </p:txBody>
          </p:sp>
          <p:cxnSp>
            <p:nvCxnSpPr>
              <p:cNvPr id="85" name="Gerade Verbindung mit Pfeil 84">
                <a:extLst>
                  <a:ext uri="{FF2B5EF4-FFF2-40B4-BE49-F238E27FC236}">
                    <a16:creationId xmlns:a16="http://schemas.microsoft.com/office/drawing/2014/main" id="{260C8CC0-2AF6-4CCB-AC3F-39A470E1C15B}"/>
                  </a:ext>
                </a:extLst>
              </p:cNvPr>
              <p:cNvCxnSpPr>
                <a:cxnSpLocks/>
                <a:endCxn id="88" idx="2"/>
              </p:cNvCxnSpPr>
              <p:nvPr/>
            </p:nvCxnSpPr>
            <p:spPr>
              <a:xfrm flipV="1">
                <a:off x="3492985" y="3364818"/>
                <a:ext cx="2710180" cy="346651"/>
              </a:xfrm>
              <a:prstGeom prst="straightConnector1">
                <a:avLst/>
              </a:prstGeom>
              <a:ln w="127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6" name="Textfeld 85">
                <a:extLst>
                  <a:ext uri="{FF2B5EF4-FFF2-40B4-BE49-F238E27FC236}">
                    <a16:creationId xmlns:a16="http://schemas.microsoft.com/office/drawing/2014/main" id="{612729A2-4B98-4330-B23E-B451294E2EA7}"/>
                  </a:ext>
                </a:extLst>
              </p:cNvPr>
              <p:cNvSpPr txBox="1"/>
              <p:nvPr/>
            </p:nvSpPr>
            <p:spPr>
              <a:xfrm>
                <a:off x="6812190" y="3168811"/>
                <a:ext cx="1209582" cy="369332"/>
              </a:xfrm>
              <a:prstGeom prst="rect">
                <a:avLst/>
              </a:prstGeom>
              <a:noFill/>
              <a:ln w="12700">
                <a:solidFill>
                  <a:srgbClr val="FF0000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dirty="0">
                    <a:solidFill>
                      <a:srgbClr val="FF0000"/>
                    </a:solidFill>
                  </a:rPr>
                  <a:t>Prediction</a:t>
                </a:r>
              </a:p>
            </p:txBody>
          </p:sp>
          <p:sp>
            <p:nvSpPr>
              <p:cNvPr id="87" name="Textfeld 86">
                <a:extLst>
                  <a:ext uri="{FF2B5EF4-FFF2-40B4-BE49-F238E27FC236}">
                    <a16:creationId xmlns:a16="http://schemas.microsoft.com/office/drawing/2014/main" id="{7569AC4B-AE7C-494D-B908-7C0F24B66770}"/>
                  </a:ext>
                </a:extLst>
              </p:cNvPr>
              <p:cNvSpPr txBox="1"/>
              <p:nvPr/>
            </p:nvSpPr>
            <p:spPr>
              <a:xfrm>
                <a:off x="6812190" y="2411228"/>
                <a:ext cx="950421" cy="36933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Update</a:t>
                </a:r>
              </a:p>
            </p:txBody>
          </p:sp>
          <p:sp>
            <p:nvSpPr>
              <p:cNvPr id="88" name="Ellipse 87">
                <a:extLst>
                  <a:ext uri="{FF2B5EF4-FFF2-40B4-BE49-F238E27FC236}">
                    <a16:creationId xmlns:a16="http://schemas.microsoft.com/office/drawing/2014/main" id="{964BE1AA-62B6-42A4-BD8A-65EE5D4D3545}"/>
                  </a:ext>
                </a:extLst>
              </p:cNvPr>
              <p:cNvSpPr/>
              <p:nvPr/>
            </p:nvSpPr>
            <p:spPr>
              <a:xfrm>
                <a:off x="6203165" y="3297349"/>
                <a:ext cx="187960" cy="134937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9" name="Ellipse 88">
                <a:extLst>
                  <a:ext uri="{FF2B5EF4-FFF2-40B4-BE49-F238E27FC236}">
                    <a16:creationId xmlns:a16="http://schemas.microsoft.com/office/drawing/2014/main" id="{91B28801-D117-4A0C-A735-3DBA84991583}"/>
                  </a:ext>
                </a:extLst>
              </p:cNvPr>
              <p:cNvSpPr/>
              <p:nvPr/>
            </p:nvSpPr>
            <p:spPr>
              <a:xfrm>
                <a:off x="6203165" y="2528426"/>
                <a:ext cx="187960" cy="134937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90" name="Textfeld 89">
                    <a:extLst>
                      <a:ext uri="{FF2B5EF4-FFF2-40B4-BE49-F238E27FC236}">
                        <a16:creationId xmlns:a16="http://schemas.microsoft.com/office/drawing/2014/main" id="{DE3049E6-C044-4065-B750-3238F183DFEC}"/>
                      </a:ext>
                    </a:extLst>
                  </p:cNvPr>
                  <p:cNvSpPr txBox="1"/>
                  <p:nvPr/>
                </p:nvSpPr>
                <p:spPr>
                  <a:xfrm>
                    <a:off x="4716489" y="1752305"/>
                    <a:ext cx="1838960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de-AT" b="0" i="1" smtClean="0">
                              <a:latin typeface="Cambria Math" panose="02040503050406030204" pitchFamily="18" charset="0"/>
                            </a:rPr>
                            <m:t>𝑙</m:t>
                          </m:r>
                        </m:oMath>
                      </m:oMathPara>
                    </a14:m>
                    <a:endParaRPr lang="en-GB" dirty="0"/>
                  </a:p>
                </p:txBody>
              </p:sp>
            </mc:Choice>
            <mc:Fallback>
              <p:sp>
                <p:nvSpPr>
                  <p:cNvPr id="90" name="Textfeld 89">
                    <a:extLst>
                      <a:ext uri="{FF2B5EF4-FFF2-40B4-BE49-F238E27FC236}">
                        <a16:creationId xmlns:a16="http://schemas.microsoft.com/office/drawing/2014/main" id="{DE3049E6-C044-4065-B750-3238F183DFEC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716489" y="1752305"/>
                    <a:ext cx="1838960" cy="369332"/>
                  </a:xfrm>
                  <a:prstGeom prst="rect">
                    <a:avLst/>
                  </a:prstGeom>
                  <a:blipFill>
                    <a:blip r:embed="rId6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GB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91" name="Textfeld 90">
                    <a:extLst>
                      <a:ext uri="{FF2B5EF4-FFF2-40B4-BE49-F238E27FC236}">
                        <a16:creationId xmlns:a16="http://schemas.microsoft.com/office/drawing/2014/main" id="{1779ECB8-F4A1-4E9E-A6F6-42BBDE65A383}"/>
                      </a:ext>
                    </a:extLst>
                  </p:cNvPr>
                  <p:cNvSpPr txBox="1"/>
                  <p:nvPr/>
                </p:nvSpPr>
                <p:spPr>
                  <a:xfrm>
                    <a:off x="5892710" y="2811065"/>
                    <a:ext cx="1838960" cy="30777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GB" sz="14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AT" sz="1400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de-AT" sz="14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de-AT" sz="1400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</m:oMath>
                      </m:oMathPara>
                    </a14:m>
                    <a:endParaRPr lang="en-GB" dirty="0"/>
                  </a:p>
                </p:txBody>
              </p:sp>
            </mc:Choice>
            <mc:Fallback>
              <p:sp>
                <p:nvSpPr>
                  <p:cNvPr id="91" name="Textfeld 90">
                    <a:extLst>
                      <a:ext uri="{FF2B5EF4-FFF2-40B4-BE49-F238E27FC236}">
                        <a16:creationId xmlns:a16="http://schemas.microsoft.com/office/drawing/2014/main" id="{1779ECB8-F4A1-4E9E-A6F6-42BBDE65A383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892710" y="2811065"/>
                    <a:ext cx="1838960" cy="307777"/>
                  </a:xfrm>
                  <a:prstGeom prst="rect">
                    <a:avLst/>
                  </a:prstGeom>
                  <a:blipFill>
                    <a:blip r:embed="rId7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GB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92" name="Gerader Verbinder 91">
                <a:extLst>
                  <a:ext uri="{FF2B5EF4-FFF2-40B4-BE49-F238E27FC236}">
                    <a16:creationId xmlns:a16="http://schemas.microsoft.com/office/drawing/2014/main" id="{081BD0B9-7203-4A3B-8290-82BB22EF8C5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97145" y="2974685"/>
                <a:ext cx="270041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2767769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75FD24F-495F-4678-8A6E-66F7424394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40152A-429B-4EA8-834A-58373521344D}" type="datetime1">
              <a:rPr lang="de-AT" smtClean="0"/>
              <a:t>31.03.2022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DE1456-13E4-4891-AC6C-94DA4B16F0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Kalman Filterung - AKIG WS 2021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2FBC65-4009-4C0F-8FC6-010876852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09858-C11C-48E0-A4A2-DDCEA40A314A}" type="slidenum">
              <a:rPr lang="en-GB" smtClean="0"/>
              <a:t>15</a:t>
            </a:fld>
            <a:endParaRPr lang="en-GB"/>
          </a:p>
        </p:txBody>
      </p:sp>
      <p:pic>
        <p:nvPicPr>
          <p:cNvPr id="7" name="pose_and_covariance">
            <a:hlinkClick r:id="" action="ppaction://media"/>
            <a:extLst>
              <a:ext uri="{FF2B5EF4-FFF2-40B4-BE49-F238E27FC236}">
                <a16:creationId xmlns:a16="http://schemas.microsoft.com/office/drawing/2014/main" id="{412A7BF2-8C7C-48E6-B6E4-D32C8BAD7DE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413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13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99BAF51-5156-4A1C-B1FB-18D6CA8E86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Probleme</a:t>
            </a:r>
            <a:br>
              <a:rPr lang="en-GB" dirty="0"/>
            </a:b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E7B401D-F25C-4C50-8B5C-84C8D2B595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Spezialfälle</a:t>
            </a:r>
            <a:endParaRPr lang="en-GB" dirty="0"/>
          </a:p>
          <a:p>
            <a:pPr lvl="1">
              <a:buFont typeface="Arial"/>
              <a:buChar char="•"/>
            </a:pPr>
            <a:r>
              <a:rPr lang="en-GB" dirty="0" err="1">
                <a:ea typeface="+mn-lt"/>
                <a:cs typeface="+mn-lt"/>
              </a:rPr>
              <a:t>Geradeausfahrt</a:t>
            </a:r>
            <a:endParaRPr lang="en-GB" dirty="0">
              <a:ea typeface="+mn-lt"/>
              <a:cs typeface="+mn-lt"/>
            </a:endParaRPr>
          </a:p>
          <a:p>
            <a:pPr lvl="1">
              <a:buFont typeface="Arial"/>
              <a:buChar char="•"/>
            </a:pPr>
            <a:r>
              <a:rPr lang="en-GB" dirty="0" err="1">
                <a:cs typeface="Calibri" panose="020F0502020204030204"/>
              </a:rPr>
              <a:t>Drehung</a:t>
            </a:r>
            <a:r>
              <a:rPr lang="en-GB" dirty="0">
                <a:cs typeface="Calibri" panose="020F0502020204030204"/>
              </a:rPr>
              <a:t> auf der Stelle</a:t>
            </a:r>
          </a:p>
          <a:p>
            <a:pPr lvl="1">
              <a:buFont typeface="Arial"/>
            </a:pPr>
            <a:r>
              <a:rPr lang="en-GB" dirty="0" err="1">
                <a:cs typeface="Calibri" panose="020F0502020204030204"/>
              </a:rPr>
              <a:t>Stehen</a:t>
            </a:r>
            <a:endParaRPr lang="en-GB" dirty="0"/>
          </a:p>
          <a:p>
            <a:r>
              <a:rPr lang="en-GB" dirty="0" err="1"/>
              <a:t>Entwicklungsumgebung</a:t>
            </a:r>
            <a:r>
              <a:rPr lang="en-GB" dirty="0"/>
              <a:t> (</a:t>
            </a:r>
            <a:r>
              <a:rPr lang="en-GB" dirty="0" err="1"/>
              <a:t>Jupyter</a:t>
            </a:r>
            <a:r>
              <a:rPr lang="en-GB" dirty="0"/>
              <a:t> Notebook)</a:t>
            </a:r>
          </a:p>
          <a:p>
            <a:r>
              <a:rPr lang="en-GB" dirty="0" err="1"/>
              <a:t>Effizientere</a:t>
            </a:r>
            <a:r>
              <a:rPr lang="en-GB" dirty="0"/>
              <a:t> </a:t>
            </a:r>
            <a:r>
              <a:rPr lang="en-GB" dirty="0" err="1"/>
              <a:t>Programmierung</a:t>
            </a:r>
            <a:endParaRPr lang="en-GB" dirty="0"/>
          </a:p>
          <a:p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250F25-8AE0-4660-83F9-0D39C0EDC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75ADA-41C6-46F2-92CE-E35411372057}" type="datetime1">
              <a:rPr lang="de-AT" smtClean="0"/>
              <a:t>31.03.2022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97777-995B-4716-8CA3-272872D90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Kalman Filterung - AKIG WS 2021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682FAB-08FF-4678-AD53-D40D6223D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09858-C11C-48E0-A4A2-DDCEA40A314A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84552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84EB5BE-32D5-4F5E-8575-7E35F809DB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Ausblick</a:t>
            </a:r>
            <a:r>
              <a:rPr lang="en-GB" dirty="0"/>
              <a:t> / </a:t>
            </a:r>
            <a:r>
              <a:rPr lang="en-GB" dirty="0" err="1"/>
              <a:t>Erweiterungen</a:t>
            </a:r>
            <a:r>
              <a:rPr lang="en-GB" dirty="0"/>
              <a:t> 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33C8056-CBEC-415C-8F7E-8E574F36A3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Font typeface="Arial"/>
              <a:buChar char="•"/>
            </a:pPr>
            <a:r>
              <a:rPr lang="en-GB" dirty="0" err="1">
                <a:ea typeface="+mn-lt"/>
                <a:cs typeface="+mn-lt"/>
              </a:rPr>
              <a:t>Bewegungsmodell</a:t>
            </a:r>
            <a:r>
              <a:rPr lang="en-GB" dirty="0">
                <a:ea typeface="+mn-lt"/>
                <a:cs typeface="+mn-lt"/>
              </a:rPr>
              <a:t> </a:t>
            </a:r>
            <a:r>
              <a:rPr lang="en-GB" dirty="0" err="1">
                <a:ea typeface="+mn-lt"/>
                <a:cs typeface="+mn-lt"/>
              </a:rPr>
              <a:t>erweitern</a:t>
            </a:r>
            <a:r>
              <a:rPr lang="en-GB" dirty="0">
                <a:ea typeface="+mn-lt"/>
                <a:cs typeface="+mn-lt"/>
              </a:rPr>
              <a:t> für </a:t>
            </a:r>
            <a:r>
              <a:rPr lang="en-GB" dirty="0" err="1">
                <a:ea typeface="+mn-lt"/>
                <a:cs typeface="+mn-lt"/>
              </a:rPr>
              <a:t>Spezialfälle</a:t>
            </a:r>
            <a:endParaRPr lang="en-GB" dirty="0">
              <a:ea typeface="+mn-lt"/>
              <a:cs typeface="+mn-lt"/>
            </a:endParaRPr>
          </a:p>
          <a:p>
            <a:pPr lvl="1">
              <a:buFont typeface="Arial"/>
              <a:buChar char="•"/>
            </a:pPr>
            <a:r>
              <a:rPr lang="en-GB" dirty="0" err="1">
                <a:ea typeface="+mn-lt"/>
                <a:cs typeface="+mn-lt"/>
              </a:rPr>
              <a:t>Geradeausfahrt</a:t>
            </a:r>
            <a:endParaRPr lang="en-GB" dirty="0">
              <a:ea typeface="+mn-lt"/>
              <a:cs typeface="+mn-lt"/>
            </a:endParaRPr>
          </a:p>
          <a:p>
            <a:pPr lvl="1">
              <a:buFont typeface="Arial"/>
              <a:buChar char="•"/>
            </a:pPr>
            <a:r>
              <a:rPr lang="en-GB" dirty="0" err="1">
                <a:cs typeface="Calibri" panose="020F0502020204030204"/>
              </a:rPr>
              <a:t>Drehung</a:t>
            </a:r>
            <a:r>
              <a:rPr lang="en-GB" dirty="0">
                <a:cs typeface="Calibri" panose="020F0502020204030204"/>
              </a:rPr>
              <a:t> auf der Stelle</a:t>
            </a:r>
          </a:p>
          <a:p>
            <a:pPr lvl="1">
              <a:buFont typeface="Arial"/>
            </a:pPr>
            <a:r>
              <a:rPr lang="en-GB" dirty="0">
                <a:cs typeface="Calibri" panose="020F0502020204030204"/>
              </a:rPr>
              <a:t>Stehen</a:t>
            </a:r>
          </a:p>
          <a:p>
            <a:pPr lvl="1"/>
            <a:endParaRPr lang="en-GB" dirty="0">
              <a:ea typeface="+mn-lt"/>
              <a:cs typeface="+mn-lt"/>
            </a:endParaRPr>
          </a:p>
          <a:p>
            <a:r>
              <a:rPr lang="en-GB" dirty="0" err="1">
                <a:ea typeface="+mn-lt"/>
                <a:cs typeface="+mn-lt"/>
              </a:rPr>
              <a:t>Erweiterung</a:t>
            </a:r>
            <a:r>
              <a:rPr lang="en-GB" dirty="0">
                <a:ea typeface="+mn-lt"/>
                <a:cs typeface="+mn-lt"/>
              </a:rPr>
              <a:t> um </a:t>
            </a:r>
            <a:r>
              <a:rPr lang="en-GB" dirty="0" err="1">
                <a:ea typeface="+mn-lt"/>
                <a:cs typeface="+mn-lt"/>
              </a:rPr>
              <a:t>weitere</a:t>
            </a:r>
            <a:r>
              <a:rPr lang="en-GB" dirty="0">
                <a:ea typeface="+mn-lt"/>
                <a:cs typeface="+mn-lt"/>
              </a:rPr>
              <a:t> </a:t>
            </a:r>
            <a:r>
              <a:rPr lang="en-GB" dirty="0" err="1">
                <a:ea typeface="+mn-lt"/>
                <a:cs typeface="+mn-lt"/>
              </a:rPr>
              <a:t>Sensoren</a:t>
            </a:r>
            <a:endParaRPr lang="en-US" dirty="0" err="1">
              <a:ea typeface="+mn-lt"/>
              <a:cs typeface="+mn-lt"/>
            </a:endParaRPr>
          </a:p>
          <a:p>
            <a:pPr lvl="1"/>
            <a:r>
              <a:rPr lang="en-GB" dirty="0">
                <a:cs typeface="Calibri"/>
              </a:rPr>
              <a:t>IMU</a:t>
            </a:r>
            <a:endParaRPr lang="en-GB" dirty="0">
              <a:ea typeface="+mn-lt"/>
              <a:cs typeface="+mn-lt"/>
            </a:endParaRPr>
          </a:p>
          <a:p>
            <a:pPr lvl="1"/>
            <a:r>
              <a:rPr lang="en-GB" dirty="0">
                <a:cs typeface="Calibri"/>
              </a:rPr>
              <a:t>GPS</a:t>
            </a:r>
          </a:p>
          <a:p>
            <a:pPr lvl="1"/>
            <a:r>
              <a:rPr lang="en-GB" dirty="0">
                <a:cs typeface="Calibri"/>
              </a:rPr>
              <a:t>Scanner</a:t>
            </a:r>
          </a:p>
          <a:p>
            <a:pPr lvl="1"/>
            <a:r>
              <a:rPr lang="en-GB" dirty="0" err="1">
                <a:cs typeface="Calibri"/>
              </a:rPr>
              <a:t>Zweites</a:t>
            </a:r>
            <a:r>
              <a:rPr lang="en-GB" dirty="0">
                <a:cs typeface="Calibri"/>
              </a:rPr>
              <a:t> Tachymeter</a:t>
            </a:r>
          </a:p>
          <a:p>
            <a:pPr lvl="1"/>
            <a:endParaRPr lang="en-GB" dirty="0">
              <a:cs typeface="Calibri"/>
            </a:endParaRPr>
          </a:p>
          <a:p>
            <a:pPr lvl="1"/>
            <a:endParaRPr lang="en-GB" dirty="0">
              <a:cs typeface="Calibri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679D6D-BF87-44EF-A0B9-F8FEB6595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39482-512B-4471-922D-09FF29C829A9}" type="datetime1">
              <a:rPr lang="de-AT" smtClean="0"/>
              <a:t>31.03.2022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963B07-3ECD-46BE-A059-1C146FAA42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Kalman Filterung - AKIG WS 2021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E4069E-BC11-41EC-8BD5-510E233E6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09858-C11C-48E0-A4A2-DDCEA40A314A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71888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EDBF8D-3BFA-4868-A7F4-F5E4B2A52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Fazit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44C30F3-D3EC-467C-86C0-0E34F9DB45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535160" cy="4351338"/>
          </a:xfrm>
        </p:spPr>
        <p:txBody>
          <a:bodyPr>
            <a:normAutofit/>
          </a:bodyPr>
          <a:lstStyle/>
          <a:p>
            <a:r>
              <a:rPr lang="en-GB" dirty="0" err="1"/>
              <a:t>Kalmanfilter</a:t>
            </a:r>
            <a:r>
              <a:rPr lang="en-GB" dirty="0"/>
              <a:t> </a:t>
            </a:r>
            <a:r>
              <a:rPr lang="en-GB" dirty="0" err="1"/>
              <a:t>funktioniert</a:t>
            </a:r>
            <a:endParaRPr lang="en-GB" dirty="0"/>
          </a:p>
          <a:p>
            <a:r>
              <a:rPr lang="en-GB" dirty="0" err="1"/>
              <a:t>Probleme</a:t>
            </a:r>
            <a:r>
              <a:rPr lang="en-GB" dirty="0"/>
              <a:t> </a:t>
            </a:r>
            <a:r>
              <a:rPr lang="en-GB" dirty="0" err="1"/>
              <a:t>bei</a:t>
            </a:r>
            <a:r>
              <a:rPr lang="en-GB" dirty="0"/>
              <a:t> </a:t>
            </a:r>
            <a:r>
              <a:rPr lang="en-GB" dirty="0" err="1"/>
              <a:t>Spezialfällen</a:t>
            </a:r>
            <a:endParaRPr lang="en-GB" dirty="0"/>
          </a:p>
          <a:p>
            <a:pPr marL="0" indent="0">
              <a:buNone/>
            </a:pPr>
            <a:endParaRPr lang="en-GB" sz="24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GB" sz="2400" dirty="0">
              <a:sym typeface="Wingdings" panose="05000000000000000000" pitchFamily="2" charset="2"/>
            </a:endParaRPr>
          </a:p>
          <a:p>
            <a:pPr marL="0" indent="0" algn="ctr">
              <a:buNone/>
            </a:pPr>
            <a:r>
              <a:rPr lang="en-GB" sz="3600" i="1" dirty="0">
                <a:sym typeface="Wingdings" panose="05000000000000000000" pitchFamily="2" charset="2"/>
              </a:rPr>
              <a:t> Das </a:t>
            </a:r>
            <a:r>
              <a:rPr lang="en-GB" sz="3600" i="1" dirty="0" err="1">
                <a:sym typeface="Wingdings" panose="05000000000000000000" pitchFamily="2" charset="2"/>
              </a:rPr>
              <a:t>Ergebnis</a:t>
            </a:r>
            <a:r>
              <a:rPr lang="en-GB" sz="3600" i="1" dirty="0">
                <a:sym typeface="Wingdings" panose="05000000000000000000" pitchFamily="2" charset="2"/>
              </a:rPr>
              <a:t> </a:t>
            </a:r>
            <a:r>
              <a:rPr lang="en-GB" sz="3600" i="1" dirty="0" err="1">
                <a:sym typeface="Wingdings" panose="05000000000000000000" pitchFamily="2" charset="2"/>
              </a:rPr>
              <a:t>ist</a:t>
            </a:r>
            <a:r>
              <a:rPr lang="en-GB" sz="3600" i="1" dirty="0">
                <a:sym typeface="Wingdings" panose="05000000000000000000" pitchFamily="2" charset="2"/>
              </a:rPr>
              <a:t> </a:t>
            </a:r>
            <a:r>
              <a:rPr lang="en-GB" sz="3600" i="1" dirty="0" err="1">
                <a:sym typeface="Wingdings" panose="05000000000000000000" pitchFamily="2" charset="2"/>
              </a:rPr>
              <a:t>besser</a:t>
            </a:r>
            <a:r>
              <a:rPr lang="en-GB" sz="3600" i="1" dirty="0">
                <a:sym typeface="Wingdings" panose="05000000000000000000" pitchFamily="2" charset="2"/>
              </a:rPr>
              <a:t> </a:t>
            </a:r>
            <a:r>
              <a:rPr lang="en-GB" sz="3600" i="1" dirty="0" err="1">
                <a:sym typeface="Wingdings" panose="05000000000000000000" pitchFamily="2" charset="2"/>
              </a:rPr>
              <a:t>als</a:t>
            </a:r>
            <a:r>
              <a:rPr lang="en-GB" sz="3600" i="1" dirty="0">
                <a:sym typeface="Wingdings" panose="05000000000000000000" pitchFamily="2" charset="2"/>
              </a:rPr>
              <a:t> die </a:t>
            </a:r>
            <a:r>
              <a:rPr lang="en-GB" sz="3600" i="1" dirty="0" err="1">
                <a:sym typeface="Wingdings" panose="05000000000000000000" pitchFamily="2" charset="2"/>
              </a:rPr>
              <a:t>Messungen</a:t>
            </a:r>
            <a:r>
              <a:rPr lang="en-GB" sz="3600" i="1" dirty="0">
                <a:sym typeface="Wingdings" panose="05000000000000000000" pitchFamily="2" charset="2"/>
              </a:rPr>
              <a:t> </a:t>
            </a:r>
            <a:r>
              <a:rPr lang="en-GB" sz="3600" i="1" dirty="0" err="1">
                <a:sym typeface="Wingdings" panose="05000000000000000000" pitchFamily="2" charset="2"/>
              </a:rPr>
              <a:t>alleine</a:t>
            </a:r>
            <a:r>
              <a:rPr lang="en-GB" sz="3600" i="1" dirty="0">
                <a:sym typeface="Wingdings" panose="05000000000000000000" pitchFamily="2" charset="2"/>
              </a:rPr>
              <a:t>.</a:t>
            </a:r>
            <a:endParaRPr lang="en-GB" sz="3600" i="1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55E1B48-FD15-46D7-B832-32E4AAA342C4}"/>
              </a:ext>
            </a:extLst>
          </p:cNvPr>
          <p:cNvSpPr/>
          <p:nvPr/>
        </p:nvSpPr>
        <p:spPr>
          <a:xfrm>
            <a:off x="524065" y="3429000"/>
            <a:ext cx="486030" cy="923330"/>
          </a:xfrm>
          <a:prstGeom prst="rect">
            <a:avLst/>
          </a:prstGeom>
          <a:noFill/>
          <a:ln>
            <a:noFill/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5400" b="1" i="1" cap="none" spc="0" dirty="0">
                <a:ln w="9525">
                  <a:solidFill>
                    <a:schemeClr val="bg1"/>
                  </a:solidFill>
                  <a:prstDash val="solid"/>
                </a:ln>
                <a:sym typeface="Wingdings" panose="05000000000000000000" pitchFamily="2" charset="2"/>
              </a:rPr>
              <a:t>“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DCC0B13F-D116-4306-AFFE-587A778C2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DFBB3-2EFB-4D2F-90C4-3C023FFF1E0C}" type="datetime1">
              <a:rPr lang="de-AT" smtClean="0"/>
              <a:t>31.03.2022</a:t>
            </a:fld>
            <a:endParaRPr lang="en-GB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173AC4F-4BF6-4934-A532-AD7022693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Kalman Filterung - AKIG WS 2021</a:t>
            </a:r>
            <a:endParaRPr lang="en-GB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242E698-DA66-44DA-BF66-12DA74B342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09858-C11C-48E0-A4A2-DDCEA40A314A}" type="slidenum">
              <a:rPr lang="en-GB" smtClean="0"/>
              <a:t>18</a:t>
            </a:fld>
            <a:endParaRPr lang="en-GB"/>
          </a:p>
        </p:txBody>
      </p:sp>
      <p:sp>
        <p:nvSpPr>
          <p:cNvPr id="13" name="Rechteck 3">
            <a:extLst>
              <a:ext uri="{FF2B5EF4-FFF2-40B4-BE49-F238E27FC236}">
                <a16:creationId xmlns:a16="http://schemas.microsoft.com/office/drawing/2014/main" id="{12BF5EDD-EA7C-419F-816A-EB4725862FFA}"/>
              </a:ext>
            </a:extLst>
          </p:cNvPr>
          <p:cNvSpPr/>
          <p:nvPr/>
        </p:nvSpPr>
        <p:spPr>
          <a:xfrm>
            <a:off x="10130345" y="3429000"/>
            <a:ext cx="48603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5400" b="1" i="1" cap="none" spc="0" dirty="0">
                <a:ln w="9525">
                  <a:solidFill>
                    <a:schemeClr val="bg1"/>
                  </a:solidFill>
                  <a:prstDash val="solid"/>
                </a:ln>
                <a:sym typeface="Wingdings" panose="05000000000000000000" pitchFamily="2" charset="2"/>
              </a:rPr>
              <a:t>“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3920574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92AF9-62F2-4FED-A77E-700B3B4B4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Motivation I</a:t>
            </a:r>
            <a:endParaRPr lang="de-A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9CA6B4-5112-4731-8132-ADD1EC6F55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644900" cy="4351338"/>
          </a:xfrm>
        </p:spPr>
        <p:txBody>
          <a:bodyPr/>
          <a:lstStyle/>
          <a:p>
            <a:r>
              <a:rPr lang="en-GB" dirty="0" err="1"/>
              <a:t>Positionsbestimmung</a:t>
            </a:r>
            <a:r>
              <a:rPr lang="en-GB" dirty="0"/>
              <a:t> von Husky:</a:t>
            </a:r>
          </a:p>
          <a:p>
            <a:pPr lvl="1"/>
            <a:r>
              <a:rPr lang="en-GB" dirty="0"/>
              <a:t>Intern</a:t>
            </a:r>
          </a:p>
          <a:p>
            <a:pPr lvl="2"/>
            <a:r>
              <a:rPr lang="en-GB" dirty="0" err="1"/>
              <a:t>Aus</a:t>
            </a:r>
            <a:r>
              <a:rPr lang="en-GB" dirty="0"/>
              <a:t> </a:t>
            </a:r>
            <a:r>
              <a:rPr lang="en-GB" b="1" dirty="0" err="1">
                <a:solidFill>
                  <a:srgbClr val="4472C4"/>
                </a:solidFill>
              </a:rPr>
              <a:t>Odometrie</a:t>
            </a:r>
            <a:r>
              <a:rPr lang="en-GB" dirty="0"/>
              <a:t> </a:t>
            </a:r>
            <a:r>
              <a:rPr lang="en-GB" dirty="0" err="1"/>
              <a:t>Daten</a:t>
            </a:r>
            <a:endParaRPr lang="en-GB" dirty="0"/>
          </a:p>
          <a:p>
            <a:pPr lvl="2"/>
            <a:r>
              <a:rPr lang="en-GB" dirty="0" err="1"/>
              <a:t>Aus</a:t>
            </a:r>
            <a:r>
              <a:rPr lang="en-GB" dirty="0"/>
              <a:t> IMU </a:t>
            </a:r>
            <a:r>
              <a:rPr lang="en-GB" dirty="0" err="1"/>
              <a:t>Daten</a:t>
            </a:r>
            <a:endParaRPr lang="en-GB" dirty="0"/>
          </a:p>
          <a:p>
            <a:pPr lvl="2"/>
            <a:r>
              <a:rPr lang="en-GB" dirty="0"/>
              <a:t>…</a:t>
            </a:r>
          </a:p>
          <a:p>
            <a:pPr lvl="1"/>
            <a:r>
              <a:rPr lang="en-GB" dirty="0"/>
              <a:t>Extern</a:t>
            </a:r>
          </a:p>
          <a:p>
            <a:pPr lvl="2"/>
            <a:r>
              <a:rPr lang="en-GB" dirty="0"/>
              <a:t>GNSS</a:t>
            </a:r>
          </a:p>
          <a:p>
            <a:pPr lvl="2"/>
            <a:r>
              <a:rPr lang="en-GB" b="1" dirty="0">
                <a:solidFill>
                  <a:srgbClr val="FF0000"/>
                </a:solidFill>
              </a:rPr>
              <a:t>Tachymeter</a:t>
            </a:r>
            <a:r>
              <a:rPr lang="en-GB" dirty="0"/>
              <a:t> Tracking</a:t>
            </a:r>
          </a:p>
          <a:p>
            <a:pPr lvl="2"/>
            <a:r>
              <a:rPr lang="en-GB" dirty="0"/>
              <a:t>…</a:t>
            </a:r>
          </a:p>
          <a:p>
            <a:pPr lvl="2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sp>
        <p:nvSpPr>
          <p:cNvPr id="4" name="Right Brace 3">
            <a:extLst>
              <a:ext uri="{FF2B5EF4-FFF2-40B4-BE49-F238E27FC236}">
                <a16:creationId xmlns:a16="http://schemas.microsoft.com/office/drawing/2014/main" id="{A48C5737-F16F-4119-9F1F-401DC7E90304}"/>
              </a:ext>
            </a:extLst>
          </p:cNvPr>
          <p:cNvSpPr/>
          <p:nvPr/>
        </p:nvSpPr>
        <p:spPr>
          <a:xfrm>
            <a:off x="4622800" y="2654300"/>
            <a:ext cx="393700" cy="2527300"/>
          </a:xfrm>
          <a:prstGeom prst="rightBrace">
            <a:avLst/>
          </a:prstGeom>
          <a:ln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AT" dirty="0">
              <a:solidFill>
                <a:srgbClr val="70AD47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F41EC9-1D49-4613-A49E-C543358DD924}"/>
              </a:ext>
            </a:extLst>
          </p:cNvPr>
          <p:cNvSpPr txBox="1"/>
          <p:nvPr/>
        </p:nvSpPr>
        <p:spPr>
          <a:xfrm>
            <a:off x="5461000" y="3275807"/>
            <a:ext cx="22479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dirty="0">
                <a:solidFill>
                  <a:schemeClr val="bg1">
                    <a:lumMod val="50000"/>
                  </a:schemeClr>
                </a:solidFill>
              </a:rPr>
              <a:t>Sensor Fusion</a:t>
            </a:r>
            <a:endParaRPr lang="de-AT" sz="2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2581D1D-1A6D-42E4-B5E1-70F1F4A8577B}"/>
              </a:ext>
            </a:extLst>
          </p:cNvPr>
          <p:cNvSpPr txBox="1"/>
          <p:nvPr/>
        </p:nvSpPr>
        <p:spPr>
          <a:xfrm>
            <a:off x="5156200" y="3656340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dirty="0">
                <a:solidFill>
                  <a:srgbClr val="70AD47"/>
                </a:solidFill>
              </a:rPr>
              <a:t>Kalman </a:t>
            </a:r>
            <a:r>
              <a:rPr lang="en-GB" sz="2800" dirty="0" err="1">
                <a:solidFill>
                  <a:srgbClr val="70AD47"/>
                </a:solidFill>
              </a:rPr>
              <a:t>Filterung</a:t>
            </a:r>
            <a:endParaRPr lang="de-AT" sz="2800" dirty="0">
              <a:solidFill>
                <a:srgbClr val="70AD47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A775D89-6898-48D9-99BF-523A8C94DEEB}"/>
              </a:ext>
            </a:extLst>
          </p:cNvPr>
          <p:cNvSpPr/>
          <p:nvPr/>
        </p:nvSpPr>
        <p:spPr>
          <a:xfrm rot="2045523">
            <a:off x="8095657" y="1047735"/>
            <a:ext cx="3694350" cy="2512706"/>
          </a:xfrm>
          <a:prstGeom prst="ellips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GB" dirty="0"/>
              <a:t>+</a:t>
            </a:r>
            <a:endParaRPr lang="de-AT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6BEF909-FAEE-48D3-88DA-7A4978EDF106}"/>
              </a:ext>
            </a:extLst>
          </p:cNvPr>
          <p:cNvSpPr/>
          <p:nvPr/>
        </p:nvSpPr>
        <p:spPr>
          <a:xfrm rot="20800682">
            <a:off x="10375266" y="2637869"/>
            <a:ext cx="1477000" cy="916624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GB" dirty="0"/>
              <a:t>+</a:t>
            </a:r>
            <a:endParaRPr lang="de-AT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0327148-405E-4F9F-A94D-76105ED53CD1}"/>
              </a:ext>
            </a:extLst>
          </p:cNvPr>
          <p:cNvSpPr/>
          <p:nvPr/>
        </p:nvSpPr>
        <p:spPr>
          <a:xfrm rot="182901">
            <a:off x="10420720" y="2758231"/>
            <a:ext cx="774835" cy="490043"/>
          </a:xfrm>
          <a:prstGeom prst="ellipse">
            <a:avLst/>
          </a:prstGeom>
          <a:noFill/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r>
              <a:rPr lang="en-GB" dirty="0"/>
              <a:t>+</a:t>
            </a:r>
            <a:endParaRPr lang="de-AT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D48840E-5D6D-4725-B01A-6D3645BF56A5}"/>
              </a:ext>
            </a:extLst>
          </p:cNvPr>
          <p:cNvCxnSpPr>
            <a:cxnSpLocks/>
          </p:cNvCxnSpPr>
          <p:nvPr/>
        </p:nvCxnSpPr>
        <p:spPr>
          <a:xfrm>
            <a:off x="7973063" y="4581988"/>
            <a:ext cx="80263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6924A06-7E14-4405-92A3-9DEC9E94136D}"/>
              </a:ext>
            </a:extLst>
          </p:cNvPr>
          <p:cNvCxnSpPr>
            <a:cxnSpLocks/>
          </p:cNvCxnSpPr>
          <p:nvPr/>
        </p:nvCxnSpPr>
        <p:spPr>
          <a:xfrm flipV="1">
            <a:off x="7973063" y="3756488"/>
            <a:ext cx="0" cy="8255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F1B6FBF6-C3AA-491A-806C-685785CCAE09}"/>
              </a:ext>
            </a:extLst>
          </p:cNvPr>
          <p:cNvSpPr txBox="1"/>
          <p:nvPr/>
        </p:nvSpPr>
        <p:spPr>
          <a:xfrm>
            <a:off x="8790935" y="4397322"/>
            <a:ext cx="5207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Y</a:t>
            </a:r>
            <a:endParaRPr lang="de-AT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093EE2C-55F4-4220-8CC6-7991F2C5E0D8}"/>
              </a:ext>
            </a:extLst>
          </p:cNvPr>
          <p:cNvSpPr txBox="1"/>
          <p:nvPr/>
        </p:nvSpPr>
        <p:spPr>
          <a:xfrm>
            <a:off x="7823189" y="3438489"/>
            <a:ext cx="5207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X</a:t>
            </a:r>
            <a:endParaRPr lang="de-AT" dirty="0"/>
          </a:p>
        </p:txBody>
      </p:sp>
      <p:sp>
        <p:nvSpPr>
          <p:cNvPr id="19" name="Date Placeholder 18">
            <a:extLst>
              <a:ext uri="{FF2B5EF4-FFF2-40B4-BE49-F238E27FC236}">
                <a16:creationId xmlns:a16="http://schemas.microsoft.com/office/drawing/2014/main" id="{624A9527-9203-49B2-8427-B4FC2003BD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AE8D0-2027-4D1E-A1C7-6FD70A2C24AD}" type="datetime1">
              <a:rPr lang="de-AT" smtClean="0"/>
              <a:t>31.03.2022</a:t>
            </a:fld>
            <a:endParaRPr lang="en-GB"/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2F21BA92-EA71-408F-A668-D0B8DB5602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Kalman Filterung - AKIG WS 2021</a:t>
            </a:r>
            <a:endParaRPr lang="en-GB"/>
          </a:p>
        </p:txBody>
      </p:sp>
      <p:sp>
        <p:nvSpPr>
          <p:cNvPr id="21" name="Slide Number Placeholder 20">
            <a:extLst>
              <a:ext uri="{FF2B5EF4-FFF2-40B4-BE49-F238E27FC236}">
                <a16:creationId xmlns:a16="http://schemas.microsoft.com/office/drawing/2014/main" id="{B76919A3-94C3-42CA-B8D5-DDCC322B6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09858-C11C-48E0-A4A2-DDCEA40A314A}" type="slidenum">
              <a:rPr lang="en-GB" smtClean="0"/>
              <a:t>2</a:t>
            </a:fld>
            <a:endParaRPr lang="en-GB"/>
          </a:p>
        </p:txBody>
      </p:sp>
      <p:graphicFrame>
        <p:nvGraphicFramePr>
          <p:cNvPr id="5" name="Table 10">
            <a:extLst>
              <a:ext uri="{FF2B5EF4-FFF2-40B4-BE49-F238E27FC236}">
                <a16:creationId xmlns:a16="http://schemas.microsoft.com/office/drawing/2014/main" id="{743E444C-B98A-4132-BA9B-5386B76457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0362001"/>
              </p:ext>
            </p:extLst>
          </p:nvPr>
        </p:nvGraphicFramePr>
        <p:xfrm>
          <a:off x="5199997" y="4745009"/>
          <a:ext cx="6615284" cy="14833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619082">
                  <a:extLst>
                    <a:ext uri="{9D8B030D-6E8A-4147-A177-3AD203B41FA5}">
                      <a16:colId xmlns:a16="http://schemas.microsoft.com/office/drawing/2014/main" val="3825088519"/>
                    </a:ext>
                  </a:extLst>
                </a:gridCol>
                <a:gridCol w="2291569">
                  <a:extLst>
                    <a:ext uri="{9D8B030D-6E8A-4147-A177-3AD203B41FA5}">
                      <a16:colId xmlns:a16="http://schemas.microsoft.com/office/drawing/2014/main" val="122508832"/>
                    </a:ext>
                  </a:extLst>
                </a:gridCol>
                <a:gridCol w="2704633">
                  <a:extLst>
                    <a:ext uri="{9D8B030D-6E8A-4147-A177-3AD203B41FA5}">
                      <a16:colId xmlns:a16="http://schemas.microsoft.com/office/drawing/2014/main" val="16893329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de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err="1"/>
                        <a:t>Odometrie</a:t>
                      </a:r>
                      <a:endParaRPr lang="de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Tachymeter</a:t>
                      </a:r>
                      <a:endParaRPr lang="de-A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67896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 err="1"/>
                        <a:t>Messrate</a:t>
                      </a:r>
                      <a:endParaRPr lang="de-AT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50 Hz</a:t>
                      </a:r>
                      <a:endParaRPr lang="de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 Hz</a:t>
                      </a:r>
                      <a:endParaRPr lang="de-A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43321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 err="1"/>
                        <a:t>Verfügbarkeit</a:t>
                      </a:r>
                      <a:endParaRPr lang="de-AT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err="1"/>
                        <a:t>Immer</a:t>
                      </a:r>
                      <a:endParaRPr lang="de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err="1"/>
                        <a:t>Nicht</a:t>
                      </a:r>
                      <a:r>
                        <a:rPr lang="en-GB" dirty="0"/>
                        <a:t> </a:t>
                      </a:r>
                      <a:r>
                        <a:rPr lang="en-GB" dirty="0" err="1"/>
                        <a:t>immer</a:t>
                      </a:r>
                      <a:endParaRPr lang="de-A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82573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 err="1"/>
                        <a:t>Genauigkeit</a:t>
                      </a:r>
                      <a:endParaRPr lang="de-AT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err="1"/>
                        <a:t>Driftet</a:t>
                      </a:r>
                      <a:r>
                        <a:rPr lang="en-GB" dirty="0"/>
                        <a:t> </a:t>
                      </a:r>
                      <a:r>
                        <a:rPr lang="en-GB" dirty="0" err="1"/>
                        <a:t>mit</a:t>
                      </a:r>
                      <a:r>
                        <a:rPr lang="en-GB" dirty="0"/>
                        <a:t> der Zeit</a:t>
                      </a:r>
                      <a:endParaRPr lang="de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Stabil</a:t>
                      </a:r>
                      <a:endParaRPr lang="de-A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57603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009250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B51B92-453B-4C06-A863-FD1C713D1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Motivation II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4597D26-5E64-4F35-86BD-7AD6876DEB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5775" y="2487424"/>
            <a:ext cx="5461000" cy="132556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GB" sz="3600" i="1" dirty="0">
                <a:sym typeface="Wingdings" panose="05000000000000000000" pitchFamily="2" charset="2"/>
              </a:rPr>
              <a:t>Das </a:t>
            </a:r>
            <a:r>
              <a:rPr lang="en-GB" sz="3600" i="1" dirty="0" err="1">
                <a:sym typeface="Wingdings" panose="05000000000000000000" pitchFamily="2" charset="2"/>
              </a:rPr>
              <a:t>Ergebnis</a:t>
            </a:r>
            <a:r>
              <a:rPr lang="en-GB" sz="3600" i="1" dirty="0">
                <a:sym typeface="Wingdings" panose="05000000000000000000" pitchFamily="2" charset="2"/>
              </a:rPr>
              <a:t> </a:t>
            </a:r>
            <a:r>
              <a:rPr lang="en-GB" sz="3600" i="1" dirty="0" err="1">
                <a:sym typeface="Wingdings" panose="05000000000000000000" pitchFamily="2" charset="2"/>
              </a:rPr>
              <a:t>ist</a:t>
            </a:r>
            <a:r>
              <a:rPr lang="en-GB" sz="3600" i="1" dirty="0">
                <a:sym typeface="Wingdings" panose="05000000000000000000" pitchFamily="2" charset="2"/>
              </a:rPr>
              <a:t> </a:t>
            </a:r>
            <a:r>
              <a:rPr lang="en-GB" sz="3600" i="1" dirty="0" err="1">
                <a:sym typeface="Wingdings" panose="05000000000000000000" pitchFamily="2" charset="2"/>
              </a:rPr>
              <a:t>besser</a:t>
            </a:r>
            <a:r>
              <a:rPr lang="en-GB" sz="3600" i="1" dirty="0">
                <a:sym typeface="Wingdings" panose="05000000000000000000" pitchFamily="2" charset="2"/>
              </a:rPr>
              <a:t> </a:t>
            </a:r>
            <a:r>
              <a:rPr lang="en-GB" sz="3600" i="1" dirty="0" err="1">
                <a:sym typeface="Wingdings" panose="05000000000000000000" pitchFamily="2" charset="2"/>
              </a:rPr>
              <a:t>als</a:t>
            </a:r>
            <a:r>
              <a:rPr lang="en-GB" sz="3600" i="1" dirty="0">
                <a:sym typeface="Wingdings" panose="05000000000000000000" pitchFamily="2" charset="2"/>
              </a:rPr>
              <a:t> die </a:t>
            </a:r>
            <a:r>
              <a:rPr lang="en-GB" sz="3600" i="1" dirty="0" err="1">
                <a:sym typeface="Wingdings" panose="05000000000000000000" pitchFamily="2" charset="2"/>
              </a:rPr>
              <a:t>Messungen</a:t>
            </a:r>
            <a:r>
              <a:rPr lang="en-GB" sz="3600" i="1" dirty="0">
                <a:sym typeface="Wingdings" panose="05000000000000000000" pitchFamily="2" charset="2"/>
              </a:rPr>
              <a:t> </a:t>
            </a:r>
            <a:r>
              <a:rPr lang="en-GB" sz="3600" i="1" dirty="0" err="1">
                <a:sym typeface="Wingdings" panose="05000000000000000000" pitchFamily="2" charset="2"/>
              </a:rPr>
              <a:t>alleine</a:t>
            </a:r>
            <a:r>
              <a:rPr lang="en-GB" sz="3600" i="1" dirty="0">
                <a:sym typeface="Wingdings" panose="05000000000000000000" pitchFamily="2" charset="2"/>
              </a:rPr>
              <a:t>.</a:t>
            </a:r>
            <a:endParaRPr lang="en-GB" sz="3600" i="1" dirty="0">
              <a:cs typeface="Calibri"/>
            </a:endParaRPr>
          </a:p>
        </p:txBody>
      </p:sp>
      <p:sp>
        <p:nvSpPr>
          <p:cNvPr id="4" name="Inhaltsplatzhalter 2">
            <a:extLst>
              <a:ext uri="{FF2B5EF4-FFF2-40B4-BE49-F238E27FC236}">
                <a16:creationId xmlns:a16="http://schemas.microsoft.com/office/drawing/2014/main" id="{11AEB56E-8FE5-42E2-833D-BD688DC1928D}"/>
              </a:ext>
            </a:extLst>
          </p:cNvPr>
          <p:cNvSpPr txBox="1">
            <a:spLocks/>
          </p:cNvSpPr>
          <p:nvPr/>
        </p:nvSpPr>
        <p:spPr>
          <a:xfrm>
            <a:off x="473075" y="1592073"/>
            <a:ext cx="139700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GB" sz="9600" dirty="0">
              <a:solidFill>
                <a:srgbClr val="00B050"/>
              </a:solidFill>
              <a:cs typeface="Calibri"/>
              <a:sym typeface="Wingdings" panose="05000000000000000000" pitchFamily="2" charset="2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GB" sz="9600" dirty="0">
              <a:solidFill>
                <a:srgbClr val="00B050"/>
              </a:solidFill>
              <a:cs typeface="Calibri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779B797-A815-4403-8347-024B8793DA35}"/>
              </a:ext>
            </a:extLst>
          </p:cNvPr>
          <p:cNvCxnSpPr>
            <a:cxnSpLocks/>
          </p:cNvCxnSpPr>
          <p:nvPr/>
        </p:nvCxnSpPr>
        <p:spPr>
          <a:xfrm>
            <a:off x="358775" y="1017399"/>
            <a:ext cx="0" cy="3198812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73C2B13-58A7-4AF1-91E5-3CE4236D47C0}"/>
              </a:ext>
            </a:extLst>
          </p:cNvPr>
          <p:cNvGrpSpPr/>
          <p:nvPr/>
        </p:nvGrpSpPr>
        <p:grpSpPr>
          <a:xfrm>
            <a:off x="663575" y="1031457"/>
            <a:ext cx="1219200" cy="1672848"/>
            <a:chOff x="6819900" y="1587500"/>
            <a:chExt cx="1219200" cy="1672848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246B803A-EFEA-410E-B0F7-B3151C3025E8}"/>
                </a:ext>
              </a:extLst>
            </p:cNvPr>
            <p:cNvSpPr/>
            <p:nvPr/>
          </p:nvSpPr>
          <p:spPr>
            <a:xfrm>
              <a:off x="6819900" y="1587500"/>
              <a:ext cx="1219200" cy="1219200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de-AT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6ACACFC-B5DF-4037-8D0D-DB0B3E49A386}"/>
                </a:ext>
              </a:extLst>
            </p:cNvPr>
            <p:cNvSpPr txBox="1"/>
            <p:nvPr/>
          </p:nvSpPr>
          <p:spPr>
            <a:xfrm>
              <a:off x="6877050" y="1690688"/>
              <a:ext cx="1104899" cy="15696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GB" sz="9600" dirty="0">
                  <a:solidFill>
                    <a:schemeClr val="bg1"/>
                  </a:solidFill>
                </a:rPr>
                <a:t>“</a:t>
              </a:r>
              <a:endParaRPr lang="de-AT" dirty="0">
                <a:solidFill>
                  <a:schemeClr val="bg1"/>
                </a:solidFill>
              </a:endParaRPr>
            </a:p>
          </p:txBody>
        </p:sp>
      </p:grpSp>
      <p:sp>
        <p:nvSpPr>
          <p:cNvPr id="15" name="Inhaltsplatzhalter 2">
            <a:extLst>
              <a:ext uri="{FF2B5EF4-FFF2-40B4-BE49-F238E27FC236}">
                <a16:creationId xmlns:a16="http://schemas.microsoft.com/office/drawing/2014/main" id="{5C62FE06-1E3C-46E9-9C05-12A0F8D50A07}"/>
              </a:ext>
            </a:extLst>
          </p:cNvPr>
          <p:cNvSpPr txBox="1">
            <a:spLocks/>
          </p:cNvSpPr>
          <p:nvPr/>
        </p:nvSpPr>
        <p:spPr>
          <a:xfrm>
            <a:off x="473075" y="3724879"/>
            <a:ext cx="546100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 panose="020B0604020202020204" pitchFamily="34" charset="0"/>
              <a:buNone/>
            </a:pPr>
            <a:r>
              <a:rPr lang="en-GB" b="1" dirty="0">
                <a:solidFill>
                  <a:srgbClr val="00B050"/>
                </a:solidFill>
                <a:cs typeface="Calibri"/>
              </a:rPr>
              <a:t>- </a:t>
            </a:r>
            <a:r>
              <a:rPr lang="en-GB" b="1" i="1" dirty="0">
                <a:solidFill>
                  <a:srgbClr val="00B050"/>
                </a:solidFill>
                <a:cs typeface="Calibri"/>
              </a:rPr>
              <a:t>Linzer</a:t>
            </a:r>
          </a:p>
        </p:txBody>
      </p:sp>
      <p:sp>
        <p:nvSpPr>
          <p:cNvPr id="18" name="Inhaltsplatzhalter 2">
            <a:extLst>
              <a:ext uri="{FF2B5EF4-FFF2-40B4-BE49-F238E27FC236}">
                <a16:creationId xmlns:a16="http://schemas.microsoft.com/office/drawing/2014/main" id="{F2C11001-EACD-42E5-ADF1-7BA10AAC5789}"/>
              </a:ext>
            </a:extLst>
          </p:cNvPr>
          <p:cNvSpPr txBox="1">
            <a:spLocks/>
          </p:cNvSpPr>
          <p:nvPr/>
        </p:nvSpPr>
        <p:spPr>
          <a:xfrm>
            <a:off x="6137276" y="4363661"/>
            <a:ext cx="546100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 panose="020B0604020202020204" pitchFamily="34" charset="0"/>
              <a:buNone/>
            </a:pPr>
            <a:r>
              <a:rPr lang="en-GB" sz="3600" i="1" dirty="0" err="1">
                <a:sym typeface="Wingdings" panose="05000000000000000000" pitchFamily="2" charset="2"/>
              </a:rPr>
              <a:t>Wir</a:t>
            </a:r>
            <a:r>
              <a:rPr lang="en-GB" sz="3600" i="1" dirty="0">
                <a:sym typeface="Wingdings" panose="05000000000000000000" pitchFamily="2" charset="2"/>
              </a:rPr>
              <a:t> </a:t>
            </a:r>
            <a:r>
              <a:rPr lang="en-GB" sz="3600" i="1" dirty="0" err="1">
                <a:sym typeface="Wingdings" panose="05000000000000000000" pitchFamily="2" charset="2"/>
              </a:rPr>
              <a:t>schmeißen</a:t>
            </a:r>
            <a:r>
              <a:rPr lang="en-GB" sz="3600" i="1" dirty="0">
                <a:sym typeface="Wingdings" panose="05000000000000000000" pitchFamily="2" charset="2"/>
              </a:rPr>
              <a:t> </a:t>
            </a:r>
            <a:r>
              <a:rPr lang="en-GB" sz="3600" i="1" dirty="0" err="1">
                <a:sym typeface="Wingdings" panose="05000000000000000000" pitchFamily="2" charset="2"/>
              </a:rPr>
              <a:t>keine</a:t>
            </a:r>
            <a:r>
              <a:rPr lang="en-GB" sz="3600" i="1" dirty="0">
                <a:sym typeface="Wingdings" panose="05000000000000000000" pitchFamily="2" charset="2"/>
              </a:rPr>
              <a:t> </a:t>
            </a:r>
            <a:r>
              <a:rPr lang="en-GB" sz="3600" i="1" dirty="0" err="1">
                <a:sym typeface="Wingdings" panose="05000000000000000000" pitchFamily="2" charset="2"/>
              </a:rPr>
              <a:t>Beobachtungen</a:t>
            </a:r>
            <a:r>
              <a:rPr lang="en-GB" sz="3600" i="1" dirty="0">
                <a:sym typeface="Wingdings" panose="05000000000000000000" pitchFamily="2" charset="2"/>
              </a:rPr>
              <a:t> </a:t>
            </a:r>
            <a:r>
              <a:rPr lang="en-GB" sz="3600" i="1" dirty="0" err="1">
                <a:sym typeface="Wingdings" panose="05000000000000000000" pitchFamily="2" charset="2"/>
              </a:rPr>
              <a:t>weg</a:t>
            </a:r>
            <a:r>
              <a:rPr lang="en-GB" sz="3600" i="1" dirty="0">
                <a:sym typeface="Wingdings" panose="05000000000000000000" pitchFamily="2" charset="2"/>
              </a:rPr>
              <a:t>, egal </a:t>
            </a:r>
            <a:r>
              <a:rPr lang="en-GB" sz="3600" i="1" dirty="0" err="1">
                <a:sym typeface="Wingdings" panose="05000000000000000000" pitchFamily="2" charset="2"/>
              </a:rPr>
              <a:t>wie</a:t>
            </a:r>
            <a:r>
              <a:rPr lang="en-GB" sz="3600" i="1" dirty="0">
                <a:sym typeface="Wingdings" panose="05000000000000000000" pitchFamily="2" charset="2"/>
              </a:rPr>
              <a:t> </a:t>
            </a:r>
            <a:r>
              <a:rPr lang="en-GB" sz="3600" i="1" dirty="0" err="1">
                <a:sym typeface="Wingdings" panose="05000000000000000000" pitchFamily="2" charset="2"/>
              </a:rPr>
              <a:t>schlecht</a:t>
            </a:r>
            <a:r>
              <a:rPr lang="en-GB" sz="3600" i="1" dirty="0">
                <a:sym typeface="Wingdings" panose="05000000000000000000" pitchFamily="2" charset="2"/>
              </a:rPr>
              <a:t> </a:t>
            </a:r>
            <a:r>
              <a:rPr lang="en-GB" sz="3600" i="1" dirty="0" err="1">
                <a:sym typeface="Wingdings" panose="05000000000000000000" pitchFamily="2" charset="2"/>
              </a:rPr>
              <a:t>sie</a:t>
            </a:r>
            <a:r>
              <a:rPr lang="en-GB" sz="3600" i="1" dirty="0">
                <a:sym typeface="Wingdings" panose="05000000000000000000" pitchFamily="2" charset="2"/>
              </a:rPr>
              <a:t> </a:t>
            </a:r>
            <a:r>
              <a:rPr lang="en-GB" sz="3600" i="1" dirty="0" err="1">
                <a:sym typeface="Wingdings" panose="05000000000000000000" pitchFamily="2" charset="2"/>
              </a:rPr>
              <a:t>sind</a:t>
            </a:r>
            <a:r>
              <a:rPr lang="en-GB" sz="3600" i="1" dirty="0">
                <a:sym typeface="Wingdings" panose="05000000000000000000" pitchFamily="2" charset="2"/>
              </a:rPr>
              <a:t>.</a:t>
            </a:r>
            <a:endParaRPr lang="en-GB" sz="3600" i="1" dirty="0">
              <a:cs typeface="Calibri"/>
            </a:endParaRPr>
          </a:p>
        </p:txBody>
      </p:sp>
      <p:sp>
        <p:nvSpPr>
          <p:cNvPr id="19" name="Inhaltsplatzhalter 2">
            <a:extLst>
              <a:ext uri="{FF2B5EF4-FFF2-40B4-BE49-F238E27FC236}">
                <a16:creationId xmlns:a16="http://schemas.microsoft.com/office/drawing/2014/main" id="{ECDFA9C7-0EF1-43EA-8E42-83E8B1A9A762}"/>
              </a:ext>
            </a:extLst>
          </p:cNvPr>
          <p:cNvSpPr txBox="1">
            <a:spLocks/>
          </p:cNvSpPr>
          <p:nvPr/>
        </p:nvSpPr>
        <p:spPr>
          <a:xfrm>
            <a:off x="6518276" y="3582610"/>
            <a:ext cx="139700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GB" sz="9600" dirty="0">
              <a:solidFill>
                <a:srgbClr val="00B050"/>
              </a:solidFill>
              <a:cs typeface="Calibri"/>
              <a:sym typeface="Wingdings" panose="05000000000000000000" pitchFamily="2" charset="2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GB" sz="9600" dirty="0">
              <a:solidFill>
                <a:srgbClr val="00B050"/>
              </a:solidFill>
              <a:cs typeface="Calibri"/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60C25138-DDB9-4710-8785-274396F3D8BA}"/>
              </a:ext>
            </a:extLst>
          </p:cNvPr>
          <p:cNvCxnSpPr>
            <a:cxnSpLocks/>
          </p:cNvCxnSpPr>
          <p:nvPr/>
        </p:nvCxnSpPr>
        <p:spPr>
          <a:xfrm>
            <a:off x="11661776" y="2893636"/>
            <a:ext cx="0" cy="3198812"/>
          </a:xfrm>
          <a:prstGeom prst="line">
            <a:avLst/>
          </a:prstGeom>
          <a:ln w="762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20">
            <a:extLst>
              <a:ext uri="{FF2B5EF4-FFF2-40B4-BE49-F238E27FC236}">
                <a16:creationId xmlns:a16="http://schemas.microsoft.com/office/drawing/2014/main" id="{D84238D1-DEC7-4FF9-A47B-203A1376ECFF}"/>
              </a:ext>
            </a:extLst>
          </p:cNvPr>
          <p:cNvGrpSpPr/>
          <p:nvPr/>
        </p:nvGrpSpPr>
        <p:grpSpPr>
          <a:xfrm>
            <a:off x="10163176" y="2907694"/>
            <a:ext cx="1219200" cy="1672848"/>
            <a:chOff x="6819900" y="1587500"/>
            <a:chExt cx="1219200" cy="1672848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7F49A89C-179B-46D4-92DF-22DE25BB6184}"/>
                </a:ext>
              </a:extLst>
            </p:cNvPr>
            <p:cNvSpPr/>
            <p:nvPr/>
          </p:nvSpPr>
          <p:spPr>
            <a:xfrm>
              <a:off x="6819900" y="1587500"/>
              <a:ext cx="1219200" cy="12192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de-AT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191DB0F-4274-49FF-8C94-542A0A47A1B6}"/>
                </a:ext>
              </a:extLst>
            </p:cNvPr>
            <p:cNvSpPr txBox="1"/>
            <p:nvPr/>
          </p:nvSpPr>
          <p:spPr>
            <a:xfrm>
              <a:off x="6877050" y="1690688"/>
              <a:ext cx="1104899" cy="15696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GB" sz="9600" dirty="0">
                  <a:solidFill>
                    <a:schemeClr val="bg1"/>
                  </a:solidFill>
                </a:rPr>
                <a:t>“</a:t>
              </a:r>
              <a:endParaRPr lang="de-AT" dirty="0">
                <a:solidFill>
                  <a:schemeClr val="bg1"/>
                </a:solidFill>
              </a:endParaRPr>
            </a:p>
          </p:txBody>
        </p:sp>
      </p:grpSp>
      <p:sp>
        <p:nvSpPr>
          <p:cNvPr id="24" name="Inhaltsplatzhalter 2">
            <a:extLst>
              <a:ext uri="{FF2B5EF4-FFF2-40B4-BE49-F238E27FC236}">
                <a16:creationId xmlns:a16="http://schemas.microsoft.com/office/drawing/2014/main" id="{6DAACBBE-10F9-4210-B920-A5884E3D6430}"/>
              </a:ext>
            </a:extLst>
          </p:cNvPr>
          <p:cNvSpPr txBox="1">
            <a:spLocks/>
          </p:cNvSpPr>
          <p:nvPr/>
        </p:nvSpPr>
        <p:spPr>
          <a:xfrm>
            <a:off x="7521576" y="5651916"/>
            <a:ext cx="406400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 panose="020B0604020202020204" pitchFamily="34" charset="0"/>
              <a:buNone/>
            </a:pPr>
            <a:r>
              <a:rPr lang="en-GB" b="1" i="1" dirty="0">
                <a:solidFill>
                  <a:srgbClr val="4472C4"/>
                </a:solidFill>
                <a:cs typeface="Calibri"/>
              </a:rPr>
              <a:t>- Linzer</a:t>
            </a:r>
          </a:p>
        </p:txBody>
      </p:sp>
      <p:sp>
        <p:nvSpPr>
          <p:cNvPr id="40" name="Date Placeholder 39">
            <a:extLst>
              <a:ext uri="{FF2B5EF4-FFF2-40B4-BE49-F238E27FC236}">
                <a16:creationId xmlns:a16="http://schemas.microsoft.com/office/drawing/2014/main" id="{E149E6D5-9EEB-4E27-B581-E8C54DCFB9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FA75F-FAC9-480F-A2DE-A1A53CDE5655}" type="datetime1">
              <a:rPr lang="de-AT" smtClean="0"/>
              <a:t>31.03.2022</a:t>
            </a:fld>
            <a:endParaRPr lang="en-GB"/>
          </a:p>
        </p:txBody>
      </p:sp>
      <p:sp>
        <p:nvSpPr>
          <p:cNvPr id="41" name="Footer Placeholder 40">
            <a:extLst>
              <a:ext uri="{FF2B5EF4-FFF2-40B4-BE49-F238E27FC236}">
                <a16:creationId xmlns:a16="http://schemas.microsoft.com/office/drawing/2014/main" id="{B46FA10F-6C31-42EB-87BD-069DCB7C2B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Kalman Filterung - AKIG WS 2021</a:t>
            </a:r>
            <a:endParaRPr lang="en-GB"/>
          </a:p>
        </p:txBody>
      </p:sp>
      <p:sp>
        <p:nvSpPr>
          <p:cNvPr id="42" name="Slide Number Placeholder 41">
            <a:extLst>
              <a:ext uri="{FF2B5EF4-FFF2-40B4-BE49-F238E27FC236}">
                <a16:creationId xmlns:a16="http://schemas.microsoft.com/office/drawing/2014/main" id="{8A7CA315-51BE-4C2F-A0CD-E890C00EA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09858-C11C-48E0-A4A2-DDCEA40A314A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52396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A picture containing floor, indoor, ceiling, airport&#10;&#10;Description automatically generated">
            <a:extLst>
              <a:ext uri="{FF2B5EF4-FFF2-40B4-BE49-F238E27FC236}">
                <a16:creationId xmlns:a16="http://schemas.microsoft.com/office/drawing/2014/main" id="{5998A352-4E1D-4163-A16C-0BBFC8543E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6576" y="2014919"/>
            <a:ext cx="4378625" cy="436683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93D9CE4-7F7F-4060-A058-4852CF8DD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ROS – Robot Operating System I</a:t>
            </a:r>
            <a:endParaRPr lang="de-AT" dirty="0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A404411E-E948-480C-A9FD-456C7B41C558}"/>
              </a:ext>
            </a:extLst>
          </p:cNvPr>
          <p:cNvSpPr/>
          <p:nvPr/>
        </p:nvSpPr>
        <p:spPr>
          <a:xfrm>
            <a:off x="6836020" y="3764456"/>
            <a:ext cx="303402" cy="808825"/>
          </a:xfrm>
          <a:prstGeom prst="rightArrow">
            <a:avLst>
              <a:gd name="adj1" fmla="val 46341"/>
              <a:gd name="adj2" fmla="val 5657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9F3CD09-728F-4334-807F-8456D47D1991}"/>
              </a:ext>
            </a:extLst>
          </p:cNvPr>
          <p:cNvSpPr/>
          <p:nvPr/>
        </p:nvSpPr>
        <p:spPr>
          <a:xfrm>
            <a:off x="7247392" y="2488589"/>
            <a:ext cx="3794186" cy="3372928"/>
          </a:xfrm>
          <a:prstGeom prst="ellips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de-AT" sz="800" dirty="0"/>
              <a:t>/</a:t>
            </a:r>
            <a:r>
              <a:rPr lang="de-AT" sz="800" dirty="0" err="1"/>
              <a:t>clock</a:t>
            </a:r>
            <a:endParaRPr lang="de-AT" sz="800" dirty="0"/>
          </a:p>
          <a:p>
            <a:pPr algn="ctr"/>
            <a:r>
              <a:rPr lang="de-AT" sz="800" dirty="0"/>
              <a:t>/</a:t>
            </a:r>
            <a:r>
              <a:rPr lang="de-AT" sz="800" dirty="0" err="1"/>
              <a:t>diagnostics</a:t>
            </a:r>
            <a:endParaRPr lang="de-AT" sz="800" dirty="0"/>
          </a:p>
          <a:p>
            <a:pPr algn="ctr"/>
            <a:r>
              <a:rPr lang="de-AT" sz="800" dirty="0"/>
              <a:t>/</a:t>
            </a:r>
            <a:r>
              <a:rPr lang="de-AT" sz="800" dirty="0" err="1"/>
              <a:t>diagnostics_agg</a:t>
            </a:r>
            <a:endParaRPr lang="de-AT" sz="800" dirty="0"/>
          </a:p>
          <a:p>
            <a:pPr algn="ctr"/>
            <a:r>
              <a:rPr lang="de-AT" sz="800" dirty="0"/>
              <a:t>/</a:t>
            </a:r>
            <a:r>
              <a:rPr lang="de-AT" sz="800" dirty="0" err="1"/>
              <a:t>diagnostics_toplevel_state</a:t>
            </a:r>
            <a:endParaRPr lang="de-AT" sz="800" dirty="0"/>
          </a:p>
          <a:p>
            <a:pPr algn="ctr"/>
            <a:r>
              <a:rPr lang="de-AT" sz="800" dirty="0"/>
              <a:t>/</a:t>
            </a:r>
            <a:r>
              <a:rPr lang="de-AT" sz="800" dirty="0" err="1"/>
              <a:t>husky_velocity_controller</a:t>
            </a:r>
            <a:r>
              <a:rPr lang="de-AT" sz="800" dirty="0"/>
              <a:t>/</a:t>
            </a:r>
            <a:r>
              <a:rPr lang="de-AT" sz="800" dirty="0" err="1"/>
              <a:t>cmd_vel</a:t>
            </a:r>
            <a:endParaRPr lang="de-AT" sz="800" dirty="0"/>
          </a:p>
          <a:p>
            <a:pPr algn="ctr"/>
            <a:r>
              <a:rPr lang="de-AT" sz="800" dirty="0"/>
              <a:t>/</a:t>
            </a:r>
            <a:r>
              <a:rPr lang="de-AT" sz="800" dirty="0" err="1"/>
              <a:t>husky_velocity_controller</a:t>
            </a:r>
            <a:r>
              <a:rPr lang="de-AT" sz="800" dirty="0"/>
              <a:t>/</a:t>
            </a:r>
            <a:r>
              <a:rPr lang="de-AT" sz="800" dirty="0" err="1"/>
              <a:t>odom</a:t>
            </a:r>
            <a:endParaRPr lang="de-AT" sz="800" dirty="0"/>
          </a:p>
          <a:p>
            <a:pPr algn="ctr"/>
            <a:r>
              <a:rPr lang="de-AT" sz="800" dirty="0"/>
              <a:t>/</a:t>
            </a:r>
            <a:r>
              <a:rPr lang="de-AT" sz="800" dirty="0" err="1"/>
              <a:t>husky_velocity_controller</a:t>
            </a:r>
            <a:r>
              <a:rPr lang="de-AT" sz="800" dirty="0"/>
              <a:t>/</a:t>
            </a:r>
            <a:r>
              <a:rPr lang="de-AT" sz="800" dirty="0" err="1"/>
              <a:t>parameter_descriptions</a:t>
            </a:r>
            <a:endParaRPr lang="de-AT" sz="800" dirty="0"/>
          </a:p>
          <a:p>
            <a:pPr algn="ctr"/>
            <a:r>
              <a:rPr lang="de-AT" sz="800" dirty="0"/>
              <a:t>/</a:t>
            </a:r>
            <a:r>
              <a:rPr lang="de-AT" sz="800" dirty="0" err="1"/>
              <a:t>husky_velocity_controller</a:t>
            </a:r>
            <a:r>
              <a:rPr lang="de-AT" sz="800" dirty="0"/>
              <a:t>/</a:t>
            </a:r>
            <a:r>
              <a:rPr lang="de-AT" sz="800" dirty="0" err="1"/>
              <a:t>parameter_updates</a:t>
            </a:r>
            <a:endParaRPr lang="de-AT" sz="800" dirty="0"/>
          </a:p>
          <a:p>
            <a:pPr algn="ctr"/>
            <a:r>
              <a:rPr lang="de-AT" sz="800" dirty="0"/>
              <a:t>/</a:t>
            </a:r>
            <a:r>
              <a:rPr lang="de-AT" sz="800" dirty="0" err="1"/>
              <a:t>joint_states</a:t>
            </a:r>
            <a:endParaRPr lang="de-AT" sz="800" dirty="0"/>
          </a:p>
          <a:p>
            <a:pPr algn="ctr"/>
            <a:r>
              <a:rPr lang="de-AT" sz="800" dirty="0"/>
              <a:t>/</a:t>
            </a:r>
            <a:r>
              <a:rPr lang="de-AT" sz="800" dirty="0" err="1"/>
              <a:t>joy_teleop</a:t>
            </a:r>
            <a:r>
              <a:rPr lang="de-AT" sz="800" dirty="0"/>
              <a:t>/</a:t>
            </a:r>
            <a:r>
              <a:rPr lang="de-AT" sz="800" dirty="0" err="1"/>
              <a:t>cmd_vel</a:t>
            </a:r>
            <a:endParaRPr lang="de-AT" sz="800" dirty="0"/>
          </a:p>
          <a:p>
            <a:pPr algn="ctr"/>
            <a:r>
              <a:rPr lang="de-AT" sz="800" dirty="0"/>
              <a:t>/</a:t>
            </a:r>
            <a:r>
              <a:rPr lang="de-AT" sz="800" dirty="0" err="1"/>
              <a:t>joy_teleop</a:t>
            </a:r>
            <a:r>
              <a:rPr lang="de-AT" sz="800" dirty="0"/>
              <a:t>/</a:t>
            </a:r>
            <a:r>
              <a:rPr lang="de-AT" sz="800" dirty="0" err="1"/>
              <a:t>joy</a:t>
            </a:r>
            <a:endParaRPr lang="de-AT" sz="800" dirty="0"/>
          </a:p>
          <a:p>
            <a:pPr algn="ctr"/>
            <a:r>
              <a:rPr lang="de-AT" sz="1600" b="1" dirty="0"/>
              <a:t>/</a:t>
            </a:r>
            <a:r>
              <a:rPr lang="de-AT" sz="1600" b="1" dirty="0" err="1"/>
              <a:t>odometry</a:t>
            </a:r>
            <a:r>
              <a:rPr lang="de-AT" sz="1600" b="1" dirty="0"/>
              <a:t>/</a:t>
            </a:r>
            <a:r>
              <a:rPr lang="de-AT" sz="1600" b="1" dirty="0" err="1"/>
              <a:t>filtered</a:t>
            </a:r>
            <a:endParaRPr lang="de-AT" sz="1600" b="1" dirty="0"/>
          </a:p>
          <a:p>
            <a:pPr algn="ctr"/>
            <a:r>
              <a:rPr lang="de-AT" sz="800" dirty="0"/>
              <a:t>/</a:t>
            </a:r>
            <a:r>
              <a:rPr lang="de-AT" sz="800" dirty="0" err="1"/>
              <a:t>rosout</a:t>
            </a:r>
            <a:endParaRPr lang="de-AT" sz="800" dirty="0"/>
          </a:p>
          <a:p>
            <a:pPr algn="ctr"/>
            <a:r>
              <a:rPr lang="de-AT" sz="800" dirty="0"/>
              <a:t>/</a:t>
            </a:r>
            <a:r>
              <a:rPr lang="de-AT" sz="800" dirty="0" err="1"/>
              <a:t>rosout_agg</a:t>
            </a:r>
            <a:endParaRPr lang="de-AT" sz="800" dirty="0"/>
          </a:p>
          <a:p>
            <a:pPr algn="ctr"/>
            <a:r>
              <a:rPr lang="de-AT" sz="800" dirty="0"/>
              <a:t>/</a:t>
            </a:r>
            <a:r>
              <a:rPr lang="de-AT" sz="800" dirty="0" err="1"/>
              <a:t>scan</a:t>
            </a:r>
            <a:endParaRPr lang="de-AT" sz="800" dirty="0"/>
          </a:p>
          <a:p>
            <a:pPr algn="ctr"/>
            <a:r>
              <a:rPr lang="de-AT" sz="800" dirty="0"/>
              <a:t>/</a:t>
            </a:r>
            <a:r>
              <a:rPr lang="de-AT" sz="800" dirty="0" err="1"/>
              <a:t>scan_cloud</a:t>
            </a:r>
            <a:endParaRPr lang="de-AT" sz="800" dirty="0"/>
          </a:p>
          <a:p>
            <a:pPr algn="ctr"/>
            <a:r>
              <a:rPr lang="de-AT" sz="800" dirty="0"/>
              <a:t>/</a:t>
            </a:r>
            <a:r>
              <a:rPr lang="de-AT" sz="800" dirty="0" err="1"/>
              <a:t>status</a:t>
            </a:r>
            <a:endParaRPr lang="de-AT" sz="800" dirty="0"/>
          </a:p>
          <a:p>
            <a:pPr algn="ctr"/>
            <a:r>
              <a:rPr lang="de-AT" sz="1600" b="1" dirty="0"/>
              <a:t>/</a:t>
            </a:r>
            <a:r>
              <a:rPr lang="de-AT" sz="1600" b="1" dirty="0" err="1"/>
              <a:t>tachy_points</a:t>
            </a:r>
            <a:endParaRPr lang="de-AT" sz="1600" b="1" dirty="0"/>
          </a:p>
          <a:p>
            <a:pPr algn="ctr"/>
            <a:r>
              <a:rPr lang="de-AT" sz="800" dirty="0"/>
              <a:t>/</a:t>
            </a:r>
            <a:r>
              <a:rPr lang="de-AT" sz="800" dirty="0" err="1"/>
              <a:t>tf</a:t>
            </a:r>
            <a:endParaRPr lang="de-AT" sz="800" dirty="0"/>
          </a:p>
          <a:p>
            <a:pPr algn="ctr"/>
            <a:r>
              <a:rPr lang="de-AT" sz="800" dirty="0"/>
              <a:t>/</a:t>
            </a:r>
            <a:r>
              <a:rPr lang="de-AT" sz="800" dirty="0" err="1"/>
              <a:t>tf_static</a:t>
            </a:r>
            <a:endParaRPr lang="de-AT" sz="800" dirty="0"/>
          </a:p>
          <a:p>
            <a:pPr algn="ctr"/>
            <a:r>
              <a:rPr lang="de-AT" sz="800" dirty="0"/>
              <a:t>/</a:t>
            </a:r>
            <a:r>
              <a:rPr lang="de-AT" sz="800" dirty="0" err="1"/>
              <a:t>twist_marker_server</a:t>
            </a:r>
            <a:r>
              <a:rPr lang="de-AT" sz="800" dirty="0"/>
              <a:t>/update</a:t>
            </a:r>
          </a:p>
          <a:p>
            <a:pPr algn="ctr"/>
            <a:r>
              <a:rPr lang="de-AT" sz="800" dirty="0"/>
              <a:t>/</a:t>
            </a:r>
            <a:r>
              <a:rPr lang="de-AT" sz="800" dirty="0" err="1"/>
              <a:t>twist_marker_server</a:t>
            </a:r>
            <a:r>
              <a:rPr lang="de-AT" sz="800" dirty="0"/>
              <a:t>/</a:t>
            </a:r>
            <a:r>
              <a:rPr lang="de-AT" sz="800" dirty="0" err="1"/>
              <a:t>update_full</a:t>
            </a:r>
            <a:endParaRPr lang="de-AT" sz="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B508E6D-F7F9-486F-ABAC-509AF44381DB}"/>
              </a:ext>
            </a:extLst>
          </p:cNvPr>
          <p:cNvSpPr txBox="1"/>
          <p:nvPr/>
        </p:nvSpPr>
        <p:spPr>
          <a:xfrm>
            <a:off x="7139421" y="2119257"/>
            <a:ext cx="42355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err="1"/>
              <a:t>rosbag</a:t>
            </a:r>
            <a:r>
              <a:rPr lang="en-GB" dirty="0"/>
              <a:t> </a:t>
            </a:r>
            <a:r>
              <a:rPr lang="en-GB" dirty="0" err="1"/>
              <a:t>Datei</a:t>
            </a:r>
            <a:r>
              <a:rPr lang="en-GB" dirty="0"/>
              <a:t> ~80 MB</a:t>
            </a:r>
            <a:endParaRPr lang="de-AT" dirty="0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DA04F58C-F492-42CF-A8E1-06B167EAFCE3}"/>
              </a:ext>
            </a:extLst>
          </p:cNvPr>
          <p:cNvSpPr/>
          <p:nvPr/>
        </p:nvSpPr>
        <p:spPr>
          <a:xfrm>
            <a:off x="90766" y="1491699"/>
            <a:ext cx="11072534" cy="5280576"/>
          </a:xfrm>
          <a:prstGeom prst="roundRect">
            <a:avLst/>
          </a:prstGeom>
          <a:noFill/>
          <a:ln w="952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7CD2636-26CF-41DB-AD7D-F6793E262474}"/>
              </a:ext>
            </a:extLst>
          </p:cNvPr>
          <p:cNvSpPr txBox="1"/>
          <p:nvPr/>
        </p:nvSpPr>
        <p:spPr>
          <a:xfrm>
            <a:off x="90766" y="2143037"/>
            <a:ext cx="226580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Husky </a:t>
            </a:r>
            <a:r>
              <a:rPr lang="en-GB" dirty="0" err="1"/>
              <a:t>Fahrt</a:t>
            </a:r>
            <a:r>
              <a:rPr lang="en-GB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 err="1"/>
              <a:t>Freihaus</a:t>
            </a:r>
            <a:r>
              <a:rPr lang="en-GB" dirty="0"/>
              <a:t> – 2.Stock Gelb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ca. 2 </a:t>
            </a:r>
            <a:r>
              <a:rPr lang="en-GB" dirty="0" err="1"/>
              <a:t>Minuten</a:t>
            </a:r>
            <a:endParaRPr lang="en-GB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0.45 m/s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TS 16 </a:t>
            </a:r>
            <a:r>
              <a:rPr lang="en-GB" dirty="0" err="1"/>
              <a:t>verfolgt</a:t>
            </a:r>
            <a:r>
              <a:rPr lang="en-GB" dirty="0"/>
              <a:t> das Prisma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/>
              <a:t>Daten</a:t>
            </a:r>
            <a:r>
              <a:rPr lang="en-GB" dirty="0"/>
              <a:t> </a:t>
            </a:r>
            <a:r>
              <a:rPr lang="en-GB" dirty="0" err="1"/>
              <a:t>mittels</a:t>
            </a:r>
            <a:r>
              <a:rPr lang="en-GB" dirty="0"/>
              <a:t> </a:t>
            </a:r>
            <a:r>
              <a:rPr lang="en-GB" b="1" u="sng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Rosbag</a:t>
            </a:r>
            <a:r>
              <a:rPr lang="en-GB" b="1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GB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aufgenommen</a:t>
            </a:r>
            <a:endParaRPr lang="en-GB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3" name="Arrow: Down 22">
            <a:extLst>
              <a:ext uri="{FF2B5EF4-FFF2-40B4-BE49-F238E27FC236}">
                <a16:creationId xmlns:a16="http://schemas.microsoft.com/office/drawing/2014/main" id="{1853EFF1-9FF7-4461-B23C-7A7B837178EB}"/>
              </a:ext>
            </a:extLst>
          </p:cNvPr>
          <p:cNvSpPr/>
          <p:nvPr/>
        </p:nvSpPr>
        <p:spPr>
          <a:xfrm rot="16200000">
            <a:off x="10901811" y="4019056"/>
            <a:ext cx="1035170" cy="310551"/>
          </a:xfrm>
          <a:prstGeom prst="downArrow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6"/>
              </a:gs>
            </a:gsLst>
            <a:lin ang="54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18EF26C1-AFA5-4041-80D2-563AB13800C9}"/>
              </a:ext>
            </a:extLst>
          </p:cNvPr>
          <p:cNvSpPr/>
          <p:nvPr/>
        </p:nvSpPr>
        <p:spPr>
          <a:xfrm>
            <a:off x="11675491" y="1491699"/>
            <a:ext cx="425743" cy="5166275"/>
          </a:xfrm>
          <a:prstGeom prst="round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GB" sz="2400" dirty="0" err="1"/>
              <a:t>Datenasuwertung</a:t>
            </a:r>
            <a:endParaRPr lang="de-AT" sz="24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B4AF15E-A6B8-4DA3-AAA1-002B978AA774}"/>
              </a:ext>
            </a:extLst>
          </p:cNvPr>
          <p:cNvSpPr txBox="1"/>
          <p:nvPr/>
        </p:nvSpPr>
        <p:spPr>
          <a:xfrm>
            <a:off x="90766" y="1457558"/>
            <a:ext cx="1107253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800" b="1" dirty="0" err="1">
                <a:solidFill>
                  <a:schemeClr val="accent1"/>
                </a:solidFill>
              </a:rPr>
              <a:t>Datenakquise</a:t>
            </a:r>
            <a:endParaRPr lang="de-AT" b="1" dirty="0">
              <a:solidFill>
                <a:schemeClr val="accent1"/>
              </a:solidFill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E881B6-BD74-4C7B-8D4F-53FCB93D2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DE5F9-2052-43DC-8C4A-42D198B3AB22}" type="datetime1">
              <a:rPr lang="de-AT" smtClean="0"/>
              <a:t>31.03.2022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8332FA-A227-49C9-8279-3D2320437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Kalman Filterung - AKIG WS 2021</a:t>
            </a: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7CA0C4-53CF-4F3A-9867-FD3F20250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09858-C11C-48E0-A4A2-DDCEA40A314A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27116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224D4-D772-4FED-8846-E4508F4280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968" y="112711"/>
            <a:ext cx="4320572" cy="1221487"/>
          </a:xfrm>
        </p:spPr>
        <p:txBody>
          <a:bodyPr>
            <a:normAutofit fontScale="90000"/>
          </a:bodyPr>
          <a:lstStyle/>
          <a:p>
            <a:r>
              <a:rPr lang="en-GB" dirty="0"/>
              <a:t>ROS – Robot Operating System II</a:t>
            </a:r>
            <a:endParaRPr lang="de-A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DA3563-F20A-4071-9F94-B05C398EAA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126" y="4633301"/>
            <a:ext cx="4574442" cy="1707176"/>
          </a:xfrm>
        </p:spPr>
        <p:txBody>
          <a:bodyPr>
            <a:normAutofit fontScale="85000" lnSpcReduction="10000"/>
          </a:bodyPr>
          <a:lstStyle/>
          <a:p>
            <a:r>
              <a:rPr lang="en-GB" dirty="0" err="1"/>
              <a:t>Auswertung</a:t>
            </a:r>
            <a:r>
              <a:rPr lang="en-GB" dirty="0"/>
              <a:t> in </a:t>
            </a:r>
            <a:r>
              <a:rPr lang="en-GB" dirty="0" err="1"/>
              <a:t>einem</a:t>
            </a:r>
            <a:r>
              <a:rPr lang="en-GB" dirty="0"/>
              <a:t> </a:t>
            </a:r>
            <a:r>
              <a:rPr lang="en-GB" b="1" dirty="0"/>
              <a:t>ROS Node:</a:t>
            </a:r>
          </a:p>
          <a:p>
            <a:pPr lvl="1"/>
            <a:r>
              <a:rPr lang="de-AT" dirty="0" err="1"/>
              <a:t>Subscriptions</a:t>
            </a:r>
            <a:r>
              <a:rPr lang="de-AT" dirty="0"/>
              <a:t>:</a:t>
            </a:r>
          </a:p>
          <a:p>
            <a:pPr lvl="2"/>
            <a:r>
              <a:rPr lang="de-AT" dirty="0"/>
              <a:t>/</a:t>
            </a:r>
            <a:r>
              <a:rPr lang="de-AT" dirty="0" err="1"/>
              <a:t>odometry</a:t>
            </a:r>
            <a:r>
              <a:rPr lang="de-AT" dirty="0"/>
              <a:t>/</a:t>
            </a:r>
            <a:r>
              <a:rPr lang="de-AT" dirty="0" err="1"/>
              <a:t>filtered</a:t>
            </a:r>
            <a:r>
              <a:rPr lang="de-AT" dirty="0"/>
              <a:t> </a:t>
            </a:r>
            <a:r>
              <a:rPr lang="de-AT" dirty="0">
                <a:solidFill>
                  <a:schemeClr val="bg1">
                    <a:lumMod val="65000"/>
                  </a:schemeClr>
                </a:solidFill>
              </a:rPr>
              <a:t>&lt;</a:t>
            </a:r>
            <a:r>
              <a:rPr lang="de-AT" dirty="0" err="1">
                <a:solidFill>
                  <a:schemeClr val="bg1">
                    <a:lumMod val="65000"/>
                  </a:schemeClr>
                </a:solidFill>
              </a:rPr>
              <a:t>nav_msgs.Odometry</a:t>
            </a:r>
            <a:r>
              <a:rPr lang="de-AT" dirty="0">
                <a:solidFill>
                  <a:schemeClr val="bg1">
                    <a:lumMod val="65000"/>
                  </a:schemeClr>
                </a:solidFill>
              </a:rPr>
              <a:t>&gt;</a:t>
            </a:r>
          </a:p>
          <a:p>
            <a:pPr lvl="2"/>
            <a:r>
              <a:rPr lang="de-AT" dirty="0"/>
              <a:t>/</a:t>
            </a:r>
            <a:r>
              <a:rPr lang="de-AT" dirty="0" err="1"/>
              <a:t>tachy_points</a:t>
            </a:r>
            <a:r>
              <a:rPr lang="de-AT" dirty="0"/>
              <a:t> </a:t>
            </a:r>
            <a:r>
              <a:rPr lang="de-AT" dirty="0">
                <a:solidFill>
                  <a:schemeClr val="bg1">
                    <a:lumMod val="65000"/>
                  </a:schemeClr>
                </a:solidFill>
              </a:rPr>
              <a:t>&lt;</a:t>
            </a:r>
            <a:r>
              <a:rPr lang="de-AT" dirty="0" err="1">
                <a:solidFill>
                  <a:schemeClr val="bg1">
                    <a:lumMod val="65000"/>
                  </a:schemeClr>
                </a:solidFill>
              </a:rPr>
              <a:t>geometry_msgs.PointStamped</a:t>
            </a:r>
            <a:r>
              <a:rPr lang="de-AT" dirty="0">
                <a:solidFill>
                  <a:schemeClr val="bg1">
                    <a:lumMod val="65000"/>
                  </a:schemeClr>
                </a:solidFill>
              </a:rPr>
              <a:t>&gt;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C86D115-74C8-400E-A2BF-F470C14C2C8E}"/>
              </a:ext>
            </a:extLst>
          </p:cNvPr>
          <p:cNvSpPr/>
          <p:nvPr/>
        </p:nvSpPr>
        <p:spPr>
          <a:xfrm>
            <a:off x="284017" y="1706774"/>
            <a:ext cx="3466374" cy="2794552"/>
          </a:xfrm>
          <a:prstGeom prst="ellipse">
            <a:avLst/>
          </a:prstGeom>
          <a:noFill/>
          <a:ln w="9525" cap="flat" cmpd="sng" algn="ctr">
            <a:solidFill>
              <a:schemeClr val="accent1">
                <a:lumMod val="40000"/>
                <a:lumOff val="6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de-AT" sz="7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/</a:t>
            </a:r>
            <a:r>
              <a:rPr lang="de-AT" sz="7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clock</a:t>
            </a:r>
            <a:endParaRPr lang="de-AT" sz="7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pPr algn="ctr"/>
            <a:r>
              <a:rPr lang="de-AT" sz="7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/</a:t>
            </a:r>
            <a:r>
              <a:rPr lang="de-AT" sz="7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diagnostics</a:t>
            </a:r>
            <a:endParaRPr lang="de-AT" sz="7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pPr algn="ctr"/>
            <a:r>
              <a:rPr lang="de-AT" sz="7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/</a:t>
            </a:r>
            <a:r>
              <a:rPr lang="de-AT" sz="7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diagnostics_agg</a:t>
            </a:r>
            <a:endParaRPr lang="de-AT" sz="7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pPr algn="ctr"/>
            <a:r>
              <a:rPr lang="de-AT" sz="7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/</a:t>
            </a:r>
            <a:r>
              <a:rPr lang="de-AT" sz="7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diagnostics_toplevel_state</a:t>
            </a:r>
            <a:endParaRPr lang="de-AT" sz="7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pPr algn="ctr"/>
            <a:r>
              <a:rPr lang="de-AT" sz="7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/</a:t>
            </a:r>
            <a:r>
              <a:rPr lang="de-AT" sz="7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husky_velocity_controller</a:t>
            </a:r>
            <a:r>
              <a:rPr lang="de-AT" sz="7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/</a:t>
            </a:r>
            <a:r>
              <a:rPr lang="de-AT" sz="7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cmd_vel</a:t>
            </a:r>
            <a:endParaRPr lang="de-AT" sz="7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pPr algn="ctr"/>
            <a:r>
              <a:rPr lang="de-AT" sz="7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/</a:t>
            </a:r>
            <a:r>
              <a:rPr lang="de-AT" sz="7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husky_velocity_controller</a:t>
            </a:r>
            <a:r>
              <a:rPr lang="de-AT" sz="7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/</a:t>
            </a:r>
            <a:r>
              <a:rPr lang="de-AT" sz="7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odom</a:t>
            </a:r>
            <a:endParaRPr lang="de-AT" sz="7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pPr algn="ctr"/>
            <a:r>
              <a:rPr lang="de-AT" sz="7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/</a:t>
            </a:r>
            <a:r>
              <a:rPr lang="de-AT" sz="7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husky_velocity_controller</a:t>
            </a:r>
            <a:r>
              <a:rPr lang="de-AT" sz="7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/</a:t>
            </a:r>
            <a:r>
              <a:rPr lang="de-AT" sz="7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parameter_descriptions</a:t>
            </a:r>
            <a:endParaRPr lang="de-AT" sz="7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pPr algn="ctr"/>
            <a:r>
              <a:rPr lang="de-AT" sz="7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/</a:t>
            </a:r>
            <a:r>
              <a:rPr lang="de-AT" sz="7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husky_velocity_controller</a:t>
            </a:r>
            <a:r>
              <a:rPr lang="de-AT" sz="7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/</a:t>
            </a:r>
            <a:r>
              <a:rPr lang="de-AT" sz="7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parameter_updates</a:t>
            </a:r>
            <a:endParaRPr lang="de-AT" sz="7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pPr algn="ctr"/>
            <a:r>
              <a:rPr lang="de-AT" sz="7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/</a:t>
            </a:r>
            <a:r>
              <a:rPr lang="de-AT" sz="7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joint_states</a:t>
            </a:r>
            <a:endParaRPr lang="de-AT" sz="7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pPr algn="ctr"/>
            <a:r>
              <a:rPr lang="de-AT" sz="7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/</a:t>
            </a:r>
            <a:r>
              <a:rPr lang="de-AT" sz="7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joy_teleop</a:t>
            </a:r>
            <a:r>
              <a:rPr lang="de-AT" sz="7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/</a:t>
            </a:r>
            <a:r>
              <a:rPr lang="de-AT" sz="7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cmd_vel</a:t>
            </a:r>
            <a:endParaRPr lang="de-AT" sz="7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pPr algn="ctr"/>
            <a:r>
              <a:rPr lang="de-AT" sz="7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/</a:t>
            </a:r>
            <a:r>
              <a:rPr lang="de-AT" sz="7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joy_teleop</a:t>
            </a:r>
            <a:r>
              <a:rPr lang="de-AT" sz="7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/</a:t>
            </a:r>
            <a:r>
              <a:rPr lang="de-AT" sz="7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joy</a:t>
            </a:r>
            <a:endParaRPr lang="de-AT" sz="7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pPr algn="ctr"/>
            <a:r>
              <a:rPr lang="de-AT" sz="1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/</a:t>
            </a:r>
            <a:r>
              <a:rPr lang="de-AT" sz="1400" b="1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odometry</a:t>
            </a:r>
            <a:r>
              <a:rPr lang="de-AT" sz="1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/</a:t>
            </a:r>
            <a:r>
              <a:rPr lang="de-AT" sz="1400" b="1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filtered</a:t>
            </a:r>
            <a:endParaRPr lang="de-AT" sz="1400" b="1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pPr algn="ctr"/>
            <a:r>
              <a:rPr lang="de-AT" sz="7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/</a:t>
            </a:r>
            <a:r>
              <a:rPr lang="de-AT" sz="7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rosout</a:t>
            </a:r>
            <a:endParaRPr lang="de-AT" sz="7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pPr algn="ctr"/>
            <a:r>
              <a:rPr lang="de-AT" sz="7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/</a:t>
            </a:r>
            <a:r>
              <a:rPr lang="de-AT" sz="7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rosout_agg</a:t>
            </a:r>
            <a:endParaRPr lang="de-AT" sz="7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pPr algn="ctr"/>
            <a:r>
              <a:rPr lang="de-AT" sz="7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/</a:t>
            </a:r>
            <a:r>
              <a:rPr lang="de-AT" sz="7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scan</a:t>
            </a:r>
            <a:endParaRPr lang="de-AT" sz="7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pPr algn="ctr"/>
            <a:r>
              <a:rPr lang="de-AT" sz="7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/</a:t>
            </a:r>
            <a:r>
              <a:rPr lang="de-AT" sz="7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scan_cloud</a:t>
            </a:r>
            <a:endParaRPr lang="de-AT" sz="7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pPr algn="ctr"/>
            <a:r>
              <a:rPr lang="de-AT" sz="7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/</a:t>
            </a:r>
            <a:r>
              <a:rPr lang="de-AT" sz="7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status</a:t>
            </a:r>
            <a:endParaRPr lang="de-AT" sz="7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pPr algn="ctr"/>
            <a:r>
              <a:rPr lang="de-AT" sz="1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/</a:t>
            </a:r>
            <a:r>
              <a:rPr lang="de-AT" sz="1400" b="1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tachy_points</a:t>
            </a:r>
            <a:endParaRPr lang="de-AT" sz="1400" b="1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pPr algn="ctr"/>
            <a:r>
              <a:rPr lang="de-AT" sz="7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/</a:t>
            </a:r>
            <a:r>
              <a:rPr lang="de-AT" sz="7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tf</a:t>
            </a:r>
            <a:endParaRPr lang="de-AT" sz="7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pPr algn="ctr"/>
            <a:r>
              <a:rPr lang="de-AT" sz="7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/</a:t>
            </a:r>
            <a:r>
              <a:rPr lang="de-AT" sz="7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tf_static</a:t>
            </a:r>
            <a:endParaRPr lang="de-AT" sz="7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pPr algn="ctr"/>
            <a:r>
              <a:rPr lang="de-AT" sz="7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/</a:t>
            </a:r>
            <a:r>
              <a:rPr lang="de-AT" sz="7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twist_marker_server</a:t>
            </a:r>
            <a:r>
              <a:rPr lang="de-AT" sz="7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/update</a:t>
            </a:r>
          </a:p>
          <a:p>
            <a:pPr algn="ctr"/>
            <a:r>
              <a:rPr lang="de-AT" sz="7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/</a:t>
            </a:r>
            <a:r>
              <a:rPr lang="de-AT" sz="7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twist_marker_server</a:t>
            </a:r>
            <a:r>
              <a:rPr lang="de-AT" sz="7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/</a:t>
            </a:r>
            <a:r>
              <a:rPr lang="de-AT" sz="7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update_full</a:t>
            </a:r>
            <a:endParaRPr lang="de-AT" sz="7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F493F031-4CC5-40A3-A4F1-3A096AC9DA5E}"/>
              </a:ext>
            </a:extLst>
          </p:cNvPr>
          <p:cNvGrpSpPr/>
          <p:nvPr/>
        </p:nvGrpSpPr>
        <p:grpSpPr>
          <a:xfrm>
            <a:off x="4719398" y="120649"/>
            <a:ext cx="4106061" cy="6219826"/>
            <a:chOff x="7870978" y="101600"/>
            <a:chExt cx="4149437" cy="6616703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593547F3-71A9-4047-9DFF-AAA19E885402}"/>
                </a:ext>
              </a:extLst>
            </p:cNvPr>
            <p:cNvSpPr/>
            <p:nvPr/>
          </p:nvSpPr>
          <p:spPr>
            <a:xfrm rot="5400000">
              <a:off x="6637345" y="1335233"/>
              <a:ext cx="6616703" cy="4149437"/>
            </a:xfrm>
            <a:prstGeom prst="roundRect">
              <a:avLst>
                <a:gd name="adj" fmla="val 7485"/>
              </a:avLst>
            </a:prstGeom>
            <a:ln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AT" dirty="0"/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E4E09C44-69E1-4A7C-9C20-C4897483CCEE}"/>
                </a:ext>
              </a:extLst>
            </p:cNvPr>
            <p:cNvSpPr/>
            <p:nvPr/>
          </p:nvSpPr>
          <p:spPr>
            <a:xfrm>
              <a:off x="8857312" y="528405"/>
              <a:ext cx="2820547" cy="523220"/>
            </a:xfrm>
            <a:prstGeom prst="roundRect">
              <a:avLst/>
            </a:prstGeom>
            <a:ln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 err="1"/>
                <a:t>Datenstrukturen</a:t>
              </a:r>
              <a:endParaRPr lang="en-GB" dirty="0"/>
            </a:p>
          </p:txBody>
        </p: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5E6335F6-31CD-402F-9C7F-F95D3EB80C6E}"/>
                </a:ext>
              </a:extLst>
            </p:cNvPr>
            <p:cNvSpPr/>
            <p:nvPr/>
          </p:nvSpPr>
          <p:spPr>
            <a:xfrm>
              <a:off x="8844900" y="1315150"/>
              <a:ext cx="2820547" cy="523220"/>
            </a:xfrm>
            <a:prstGeom prst="roundRect">
              <a:avLst/>
            </a:prstGeom>
            <a:ln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Start des ROS Nodes</a:t>
              </a:r>
            </a:p>
          </p:txBody>
        </p:sp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7D4AFC05-CE64-4CF1-B242-04E1D9E0B4B2}"/>
                </a:ext>
              </a:extLst>
            </p:cNvPr>
            <p:cNvSpPr/>
            <p:nvPr/>
          </p:nvSpPr>
          <p:spPr>
            <a:xfrm>
              <a:off x="8844900" y="1888639"/>
              <a:ext cx="2820547" cy="523220"/>
            </a:xfrm>
            <a:prstGeom prst="roundRect">
              <a:avLst/>
            </a:prstGeom>
            <a:ln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 err="1"/>
                <a:t>Kofiguration</a:t>
              </a:r>
              <a:r>
                <a:rPr lang="en-GB" dirty="0"/>
                <a:t> des Plots</a:t>
              </a:r>
            </a:p>
          </p:txBody>
        </p:sp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110B45AC-13D1-4B43-8556-FEE13827C40A}"/>
                </a:ext>
              </a:extLst>
            </p:cNvPr>
            <p:cNvSpPr/>
            <p:nvPr/>
          </p:nvSpPr>
          <p:spPr>
            <a:xfrm>
              <a:off x="8844900" y="2471198"/>
              <a:ext cx="2820547" cy="523220"/>
            </a:xfrm>
            <a:prstGeom prst="roundRect">
              <a:avLst/>
            </a:prstGeom>
            <a:ln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 err="1"/>
                <a:t>Globale</a:t>
              </a:r>
              <a:r>
                <a:rPr lang="en-GB" dirty="0"/>
                <a:t> </a:t>
              </a:r>
              <a:r>
                <a:rPr lang="en-GB" dirty="0" err="1"/>
                <a:t>Variablen</a:t>
              </a:r>
              <a:r>
                <a:rPr lang="en-GB" dirty="0"/>
                <a:t> </a:t>
              </a:r>
              <a:r>
                <a:rPr lang="en-GB" dirty="0" err="1"/>
                <a:t>Deklaration</a:t>
              </a:r>
              <a:endParaRPr lang="en-GB" dirty="0"/>
            </a:p>
          </p:txBody>
        </p:sp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C7F0E275-EF30-40E6-B6B6-B5BA888649B1}"/>
                </a:ext>
              </a:extLst>
            </p:cNvPr>
            <p:cNvSpPr/>
            <p:nvPr/>
          </p:nvSpPr>
          <p:spPr>
            <a:xfrm>
              <a:off x="8855063" y="3053757"/>
              <a:ext cx="2820547" cy="523220"/>
            </a:xfrm>
            <a:prstGeom prst="roundRect">
              <a:avLst/>
            </a:prstGeom>
            <a:ln/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b="1" dirty="0" err="1"/>
                <a:t>Bestimmung</a:t>
              </a:r>
              <a:r>
                <a:rPr lang="en-GB" b="1" dirty="0"/>
                <a:t> des </a:t>
              </a:r>
              <a:r>
                <a:rPr lang="en-GB" b="1" dirty="0" err="1"/>
                <a:t>Initialzustandes</a:t>
              </a:r>
              <a:endParaRPr lang="en-GB" b="1" dirty="0"/>
            </a:p>
          </p:txBody>
        </p: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6304299F-B2C6-4082-BD2B-0844D1189C49}"/>
                </a:ext>
              </a:extLst>
            </p:cNvPr>
            <p:cNvSpPr/>
            <p:nvPr/>
          </p:nvSpPr>
          <p:spPr>
            <a:xfrm>
              <a:off x="9612395" y="3816750"/>
              <a:ext cx="2068640" cy="523220"/>
            </a:xfrm>
            <a:prstGeom prst="roundRect">
              <a:avLst/>
            </a:prstGeom>
            <a:pattFill prst="ltDnDiag">
              <a:fgClr>
                <a:schemeClr val="accent6"/>
              </a:fgClr>
              <a:bgClr>
                <a:schemeClr val="bg1"/>
              </a:bgClr>
            </a:pattFill>
            <a:ln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b="1" dirty="0" err="1">
                  <a:solidFill>
                    <a:schemeClr val="tx1"/>
                  </a:solidFill>
                </a:rPr>
                <a:t>Aktuelle</a:t>
              </a:r>
              <a:r>
                <a:rPr lang="en-GB" b="1" dirty="0">
                  <a:solidFill>
                    <a:schemeClr val="tx1"/>
                  </a:solidFill>
                </a:rPr>
                <a:t> </a:t>
              </a:r>
              <a:r>
                <a:rPr lang="en-GB" b="1" dirty="0" err="1">
                  <a:solidFill>
                    <a:schemeClr val="tx1"/>
                  </a:solidFill>
                </a:rPr>
                <a:t>Daten</a:t>
              </a:r>
              <a:r>
                <a:rPr lang="en-GB" b="1" dirty="0">
                  <a:solidFill>
                    <a:schemeClr val="tx1"/>
                  </a:solidFill>
                </a:rPr>
                <a:t> </a:t>
              </a:r>
              <a:r>
                <a:rPr lang="en-GB" b="1" dirty="0" err="1">
                  <a:solidFill>
                    <a:schemeClr val="tx1"/>
                  </a:solidFill>
                </a:rPr>
                <a:t>auslesen</a:t>
              </a:r>
              <a:endParaRPr lang="en-GB" b="1" dirty="0">
                <a:solidFill>
                  <a:schemeClr val="tx1"/>
                </a:solidFill>
              </a:endParaRPr>
            </a:p>
          </p:txBody>
        </p:sp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F4B0505E-99CD-4FB9-BCC7-0D07055912DC}"/>
                </a:ext>
              </a:extLst>
            </p:cNvPr>
            <p:cNvSpPr/>
            <p:nvPr/>
          </p:nvSpPr>
          <p:spPr>
            <a:xfrm>
              <a:off x="9612395" y="4390239"/>
              <a:ext cx="2068640" cy="523220"/>
            </a:xfrm>
            <a:prstGeom prst="roundRect">
              <a:avLst/>
            </a:prstGeom>
            <a:ln/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b="1" dirty="0" err="1"/>
                <a:t>Prädiktion</a:t>
              </a:r>
              <a:endParaRPr lang="en-GB" b="1" dirty="0"/>
            </a:p>
          </p:txBody>
        </p:sp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97E94FB6-EE7B-47DA-9285-8E9F8DF19C9A}"/>
                </a:ext>
              </a:extLst>
            </p:cNvPr>
            <p:cNvSpPr/>
            <p:nvPr/>
          </p:nvSpPr>
          <p:spPr>
            <a:xfrm>
              <a:off x="9612395" y="4972798"/>
              <a:ext cx="2068640" cy="523220"/>
            </a:xfrm>
            <a:prstGeom prst="roundRect">
              <a:avLst/>
            </a:prstGeom>
            <a:ln/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b="1" dirty="0"/>
                <a:t>Update</a:t>
              </a:r>
            </a:p>
          </p:txBody>
        </p:sp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71963271-92F7-4B79-AE85-E4070F3C2A30}"/>
                </a:ext>
              </a:extLst>
            </p:cNvPr>
            <p:cNvSpPr/>
            <p:nvPr/>
          </p:nvSpPr>
          <p:spPr>
            <a:xfrm>
              <a:off x="9596807" y="5555357"/>
              <a:ext cx="2068640" cy="523220"/>
            </a:xfrm>
            <a:prstGeom prst="roundRect">
              <a:avLst/>
            </a:prstGeom>
            <a:ln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log &amp; plot</a:t>
              </a:r>
            </a:p>
          </p:txBody>
        </p:sp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72077F44-C2BB-4D16-BF3E-21967D135501}"/>
                </a:ext>
              </a:extLst>
            </p:cNvPr>
            <p:cNvSpPr/>
            <p:nvPr/>
          </p:nvSpPr>
          <p:spPr>
            <a:xfrm>
              <a:off x="9596807" y="6129371"/>
              <a:ext cx="2068640" cy="523220"/>
            </a:xfrm>
            <a:prstGeom prst="roundRect">
              <a:avLst/>
            </a:prstGeom>
            <a:ln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Main Loop Update</a:t>
              </a:r>
            </a:p>
          </p:txBody>
        </p:sp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C4CEAE7B-4735-4A8B-9EF5-9739CF568E30}"/>
                </a:ext>
              </a:extLst>
            </p:cNvPr>
            <p:cNvSpPr/>
            <p:nvPr/>
          </p:nvSpPr>
          <p:spPr>
            <a:xfrm rot="5400000">
              <a:off x="5736732" y="3697645"/>
              <a:ext cx="5337174" cy="572195"/>
            </a:xfrm>
            <a:prstGeom prst="roundRect">
              <a:avLst/>
            </a:prstGeom>
            <a:ln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Main </a:t>
              </a:r>
              <a:r>
                <a:rPr lang="en-GB" dirty="0" err="1"/>
                <a:t>Skript</a:t>
              </a:r>
              <a:endParaRPr lang="de-AT" dirty="0"/>
            </a:p>
          </p:txBody>
        </p:sp>
        <p:sp>
          <p:nvSpPr>
            <p:cNvPr id="33" name="Rectangle: Rounded Corners 32">
              <a:extLst>
                <a:ext uri="{FF2B5EF4-FFF2-40B4-BE49-F238E27FC236}">
                  <a16:creationId xmlns:a16="http://schemas.microsoft.com/office/drawing/2014/main" id="{CFB894B3-D817-41FC-B025-1B4D97B8FC2C}"/>
                </a:ext>
              </a:extLst>
            </p:cNvPr>
            <p:cNvSpPr/>
            <p:nvPr/>
          </p:nvSpPr>
          <p:spPr>
            <a:xfrm rot="5400000">
              <a:off x="7723238" y="4948311"/>
              <a:ext cx="2835842" cy="572193"/>
            </a:xfrm>
            <a:prstGeom prst="roundRect">
              <a:avLst/>
            </a:prstGeom>
            <a:ln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Main Loop</a:t>
              </a:r>
              <a:endParaRPr lang="de-AT" dirty="0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E6AD9619-460B-4D02-A2C1-9D84A1AB600B}"/>
              </a:ext>
            </a:extLst>
          </p:cNvPr>
          <p:cNvGrpSpPr/>
          <p:nvPr/>
        </p:nvGrpSpPr>
        <p:grpSpPr>
          <a:xfrm>
            <a:off x="9395311" y="112711"/>
            <a:ext cx="2596721" cy="6227765"/>
            <a:chOff x="8913091" y="98188"/>
            <a:chExt cx="2669309" cy="6497871"/>
          </a:xfrm>
        </p:grpSpPr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94F07686-8549-412B-A54D-8EFA8B0E0E6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985678" y="629858"/>
              <a:ext cx="2524134" cy="4114340"/>
            </a:xfrm>
            <a:prstGeom prst="rect">
              <a:avLst/>
            </a:prstGeom>
          </p:spPr>
        </p:pic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76E8631C-7515-4803-8A56-5B4465DAC422}"/>
                </a:ext>
              </a:extLst>
            </p:cNvPr>
            <p:cNvSpPr/>
            <p:nvPr/>
          </p:nvSpPr>
          <p:spPr>
            <a:xfrm>
              <a:off x="8913091" y="98188"/>
              <a:ext cx="2669309" cy="6497871"/>
            </a:xfrm>
            <a:prstGeom prst="roundRect">
              <a:avLst/>
            </a:prstGeom>
            <a:noFill/>
            <a:ln w="9525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4"/>
            </a:fontRef>
          </p:style>
          <p:txBody>
            <a:bodyPr rtlCol="0" anchor="b" anchorCtr="1"/>
            <a:lstStyle/>
            <a:p>
              <a:pPr marL="285750" indent="-285750" algn="ctr">
                <a:buFont typeface="Arial" panose="020B0604020202020204" pitchFamily="34" charset="0"/>
                <a:buChar char="•"/>
              </a:pPr>
              <a:r>
                <a:rPr lang="en-GB" b="1" dirty="0" err="1">
                  <a:solidFill>
                    <a:srgbClr val="4472C4"/>
                  </a:solidFill>
                </a:rPr>
                <a:t>Odometrie</a:t>
              </a:r>
              <a:r>
                <a:rPr lang="en-GB" b="1" dirty="0">
                  <a:solidFill>
                    <a:schemeClr val="accent1"/>
                  </a:solidFill>
                </a:rPr>
                <a:t> Pose</a:t>
              </a:r>
            </a:p>
            <a:p>
              <a:pPr marL="285750" indent="-285750" algn="ctr">
                <a:buFont typeface="Arial" panose="020B0604020202020204" pitchFamily="34" charset="0"/>
                <a:buChar char="•"/>
              </a:pPr>
              <a:r>
                <a:rPr lang="en-GB" b="1" dirty="0">
                  <a:solidFill>
                    <a:srgbClr val="FF0000"/>
                  </a:solidFill>
                </a:rPr>
                <a:t>Prisma Pose</a:t>
              </a:r>
            </a:p>
            <a:p>
              <a:pPr marL="285750" indent="-285750" algn="ctr">
                <a:buFont typeface="Arial" panose="020B0604020202020204" pitchFamily="34" charset="0"/>
                <a:buChar char="•"/>
              </a:pPr>
              <a:r>
                <a:rPr lang="en-GB" b="1" dirty="0">
                  <a:solidFill>
                    <a:schemeClr val="tx1"/>
                  </a:solidFill>
                </a:rPr>
                <a:t>Base Link Pose</a:t>
              </a:r>
            </a:p>
            <a:p>
              <a:pPr marL="285750" indent="-285750" algn="ctr">
                <a:buFont typeface="Arial" panose="020B0604020202020204" pitchFamily="34" charset="0"/>
                <a:buChar char="•"/>
              </a:pPr>
              <a:r>
                <a:rPr lang="en-GB" b="1" dirty="0">
                  <a:solidFill>
                    <a:srgbClr val="00B050"/>
                  </a:solidFill>
                </a:rPr>
                <a:t>Kalman Filter Pose</a:t>
              </a:r>
            </a:p>
            <a:p>
              <a:pPr marL="285750" indent="-285750" algn="ctr">
                <a:buFont typeface="Arial" panose="020B0604020202020204" pitchFamily="34" charset="0"/>
                <a:buChar char="•"/>
              </a:pPr>
              <a:endParaRPr lang="en-GB" b="1" dirty="0">
                <a:solidFill>
                  <a:srgbClr val="00B050"/>
                </a:solidFill>
              </a:endParaRPr>
            </a:p>
            <a:p>
              <a:pPr marL="285750" indent="-285750" algn="ctr">
                <a:buFont typeface="Arial" panose="020B0604020202020204" pitchFamily="34" charset="0"/>
                <a:buChar char="•"/>
              </a:pPr>
              <a:r>
                <a:rPr lang="en-GB" b="1" dirty="0" err="1">
                  <a:solidFill>
                    <a:schemeClr val="bg1">
                      <a:lumMod val="65000"/>
                    </a:schemeClr>
                  </a:solidFill>
                </a:rPr>
                <a:t>Kovarianzen</a:t>
              </a:r>
              <a:endParaRPr lang="de-AT" b="1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sp>
        <p:nvSpPr>
          <p:cNvPr id="39" name="Arrow: Down 38">
            <a:extLst>
              <a:ext uri="{FF2B5EF4-FFF2-40B4-BE49-F238E27FC236}">
                <a16:creationId xmlns:a16="http://schemas.microsoft.com/office/drawing/2014/main" id="{8C388551-6AC3-458D-9C55-864385123A14}"/>
              </a:ext>
            </a:extLst>
          </p:cNvPr>
          <p:cNvSpPr/>
          <p:nvPr/>
        </p:nvSpPr>
        <p:spPr>
          <a:xfrm rot="16200000">
            <a:off x="3738496" y="2869356"/>
            <a:ext cx="1035170" cy="528917"/>
          </a:xfrm>
          <a:prstGeom prst="downArrow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6"/>
              </a:gs>
            </a:gsLst>
            <a:lin ang="54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40" name="Arrow: Down 39">
            <a:extLst>
              <a:ext uri="{FF2B5EF4-FFF2-40B4-BE49-F238E27FC236}">
                <a16:creationId xmlns:a16="http://schemas.microsoft.com/office/drawing/2014/main" id="{BF5ECC4D-2AB3-4C37-9A49-39695F3B65B0}"/>
              </a:ext>
            </a:extLst>
          </p:cNvPr>
          <p:cNvSpPr/>
          <p:nvPr/>
        </p:nvSpPr>
        <p:spPr>
          <a:xfrm rot="16200000">
            <a:off x="8599881" y="2884632"/>
            <a:ext cx="1035170" cy="438837"/>
          </a:xfrm>
          <a:prstGeom prst="downArrow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accent4"/>
              </a:gs>
            </a:gsLst>
            <a:lin ang="54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FEB9C52-AEE2-47E3-B50F-D8EADA22D5D3}"/>
              </a:ext>
            </a:extLst>
          </p:cNvPr>
          <p:cNvSpPr txBox="1"/>
          <p:nvPr/>
        </p:nvSpPr>
        <p:spPr>
          <a:xfrm>
            <a:off x="5696554" y="55039"/>
            <a:ext cx="280069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000" b="1" dirty="0" err="1">
                <a:solidFill>
                  <a:schemeClr val="accent6"/>
                </a:solidFill>
              </a:rPr>
              <a:t>Auswertung</a:t>
            </a:r>
            <a:r>
              <a:rPr lang="en-GB" sz="2400" b="1" dirty="0">
                <a:solidFill>
                  <a:schemeClr val="accent6"/>
                </a:solidFill>
              </a:rPr>
              <a:t> </a:t>
            </a:r>
            <a:r>
              <a:rPr lang="en-GB" sz="2000" b="1" dirty="0">
                <a:solidFill>
                  <a:schemeClr val="accent6"/>
                </a:solidFill>
              </a:rPr>
              <a:t>Node</a:t>
            </a:r>
            <a:endParaRPr lang="en-GB" sz="2400" b="1" dirty="0">
              <a:solidFill>
                <a:schemeClr val="accent6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1E8726F-B8DF-4242-9C1B-BB51297B3DCE}"/>
              </a:ext>
            </a:extLst>
          </p:cNvPr>
          <p:cNvSpPr txBox="1"/>
          <p:nvPr/>
        </p:nvSpPr>
        <p:spPr>
          <a:xfrm>
            <a:off x="9329619" y="316620"/>
            <a:ext cx="280069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000" b="1" dirty="0">
                <a:solidFill>
                  <a:schemeClr val="accent4"/>
                </a:solidFill>
              </a:rPr>
              <a:t>Output</a:t>
            </a:r>
            <a:endParaRPr lang="en-GB" sz="2400" b="1" dirty="0">
              <a:solidFill>
                <a:schemeClr val="accent4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ED57B47-F52B-41F4-8533-F47F8F294926}"/>
              </a:ext>
            </a:extLst>
          </p:cNvPr>
          <p:cNvSpPr txBox="1"/>
          <p:nvPr/>
        </p:nvSpPr>
        <p:spPr>
          <a:xfrm>
            <a:off x="644343" y="1268079"/>
            <a:ext cx="280069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400" b="1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Rosbag</a:t>
            </a:r>
            <a:r>
              <a:rPr lang="en-GB" sz="2400" b="1" dirty="0">
                <a:solidFill>
                  <a:schemeClr val="accent1"/>
                </a:solidFill>
              </a:rPr>
              <a:t> </a:t>
            </a:r>
            <a:r>
              <a:rPr lang="en-GB" sz="2400" b="1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Datei</a:t>
            </a:r>
            <a:endParaRPr lang="en-GB" sz="2800" b="1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3AEE7D-B15F-444C-8A26-918CC53C3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99C0E-8FDF-4A02-8214-C0B5A9D7ADEA}" type="datetime1">
              <a:rPr lang="de-AT" smtClean="0"/>
              <a:t>31.03.2022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1DC4CC-5320-4543-9C61-0D1D707B7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Kalman Filterung - AKIG WS 2021</a:t>
            </a:r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87E210-91D8-4433-A11F-395629411F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09858-C11C-48E0-A4A2-DDCEA40A314A}" type="slidenum">
              <a:rPr lang="en-GB" smtClean="0"/>
              <a:t>5</a:t>
            </a:fld>
            <a:endParaRPr lang="en-GB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53FB8D3-E0CE-4947-BC77-F3A43CB3D7D8}"/>
              </a:ext>
            </a:extLst>
          </p:cNvPr>
          <p:cNvCxnSpPr>
            <a:cxnSpLocks/>
          </p:cNvCxnSpPr>
          <p:nvPr/>
        </p:nvCxnSpPr>
        <p:spPr>
          <a:xfrm>
            <a:off x="8627823" y="716730"/>
            <a:ext cx="0" cy="5268975"/>
          </a:xfrm>
          <a:prstGeom prst="straightConnector1">
            <a:avLst/>
          </a:prstGeom>
          <a:ln>
            <a:prstDash val="lgDash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99687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1E9FBDB-251F-4EEC-8B48-471A372B69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Bewegungsmodell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A53FCAA7-F4CC-421B-BB77-1A161DB91E6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952565" cy="4351338"/>
              </a:xfrm>
            </p:spPr>
            <p:txBody>
              <a:bodyPr/>
              <a:lstStyle/>
              <a:p>
                <a:r>
                  <a:rPr lang="en-GB" dirty="0"/>
                  <a:t>Bewegung </a:t>
                </a:r>
                <a:r>
                  <a:rPr lang="en-GB" dirty="0" err="1"/>
                  <a:t>entlang</a:t>
                </a:r>
                <a:r>
                  <a:rPr lang="en-GB" dirty="0"/>
                  <a:t> von </a:t>
                </a:r>
                <a:r>
                  <a:rPr lang="en-GB" dirty="0" err="1"/>
                  <a:t>kreisförmiger</a:t>
                </a:r>
                <a:r>
                  <a:rPr lang="en-GB" dirty="0"/>
                  <a:t> </a:t>
                </a:r>
                <a:r>
                  <a:rPr lang="en-GB" dirty="0" err="1"/>
                  <a:t>Trajektorie</a:t>
                </a:r>
                <a:r>
                  <a:rPr lang="en-GB" dirty="0"/>
                  <a:t> (</a:t>
                </a:r>
                <a14:m>
                  <m:oMath xmlns:m="http://schemas.openxmlformats.org/officeDocument/2006/math">
                    <m:r>
                      <a:rPr lang="de-AT" b="0" i="1" smtClean="0">
                        <a:latin typeface="Cambria Math" panose="02040503050406030204" pitchFamily="18" charset="0"/>
                      </a:rPr>
                      <m:t>𝑅</m:t>
                    </m:r>
                    <m:r>
                      <a:rPr lang="de-AT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de-AT" b="0" i="1" smtClean="0"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en-GB" dirty="0"/>
                  <a:t>) </a:t>
                </a:r>
                <a:r>
                  <a:rPr lang="en-GB" dirty="0" err="1"/>
                  <a:t>mit</a:t>
                </a:r>
                <a:r>
                  <a:rPr lang="en-GB" dirty="0"/>
                  <a:t> </a:t>
                </a:r>
                <a:r>
                  <a:rPr lang="en-GB" dirty="0" err="1"/>
                  <a:t>konstanter</a:t>
                </a:r>
                <a:r>
                  <a:rPr lang="en-GB" dirty="0"/>
                  <a:t> </a:t>
                </a:r>
                <a:r>
                  <a:rPr lang="en-GB" dirty="0" err="1"/>
                  <a:t>Geschwindigkeit</a:t>
                </a:r>
                <a:r>
                  <a:rPr lang="en-GB" dirty="0"/>
                  <a:t> </a:t>
                </a:r>
                <a14:m>
                  <m:oMath xmlns:m="http://schemas.openxmlformats.org/officeDocument/2006/math">
                    <m:r>
                      <a:rPr lang="de-AT" b="0" i="1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 </a:t>
                </a:r>
                <a:r>
                  <a:rPr lang="en-GB" dirty="0">
                    <a:sym typeface="Wingdings" panose="05000000000000000000" pitchFamily="2" charset="2"/>
                  </a:rPr>
                  <a:t> </a:t>
                </a:r>
                <a:r>
                  <a:rPr lang="en-GB" dirty="0" err="1">
                    <a:sym typeface="Wingdings" panose="05000000000000000000" pitchFamily="2" charset="2"/>
                  </a:rPr>
                  <a:t>Beschleunigung</a:t>
                </a:r>
                <a:r>
                  <a:rPr lang="en-GB" dirty="0">
                    <a:sym typeface="Wingdings" panose="05000000000000000000" pitchFamily="2" charset="2"/>
                  </a:rPr>
                  <a:t> 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𝑎</m:t>
                    </m:r>
                    <m:r>
                      <a:rPr lang="de-DE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=0</m:t>
                    </m:r>
                  </m:oMath>
                </a14:m>
                <a:endParaRPr lang="en-GB" dirty="0"/>
              </a:p>
              <a:p>
                <a:r>
                  <a:rPr lang="de-DE" i="1" dirty="0">
                    <a:solidFill>
                      <a:srgbClr val="000000"/>
                    </a:solidFill>
                  </a:rPr>
                  <a:t>Anfangspose P</a:t>
                </a:r>
                <a:r>
                  <a:rPr lang="de-DE" dirty="0">
                    <a:solidFill>
                      <a:srgbClr val="000000"/>
                    </a:solidFill>
                  </a:rPr>
                  <a:t>(</a:t>
                </a:r>
                <a:r>
                  <a:rPr lang="de-DE" i="1" dirty="0">
                    <a:solidFill>
                      <a:srgbClr val="000000"/>
                    </a:solidFill>
                  </a:rPr>
                  <a:t>t</a:t>
                </a:r>
                <a:r>
                  <a:rPr lang="de-DE" baseline="-25000" dirty="0">
                    <a:solidFill>
                      <a:srgbClr val="000000"/>
                    </a:solidFill>
                  </a:rPr>
                  <a:t>0</a:t>
                </a:r>
                <a:r>
                  <a:rPr lang="de-DE" dirty="0">
                    <a:solidFill>
                      <a:srgbClr val="000000"/>
                    </a:solidFill>
                  </a:rPr>
                  <a:t>) über Tachymeter gemessen</a:t>
                </a:r>
              </a:p>
              <a:p>
                <a:r>
                  <a:rPr lang="de-DE" i="1" dirty="0">
                    <a:solidFill>
                      <a:srgbClr val="000000"/>
                    </a:solidFill>
                  </a:rPr>
                  <a:t>Orientierung </a:t>
                </a:r>
                <a:r>
                  <a:rPr lang="de-DE" i="1" dirty="0" err="1">
                    <a:solidFill>
                      <a:srgbClr val="000000"/>
                    </a:solidFill>
                    <a:latin typeface="Symbol" panose="05050102010706020507" pitchFamily="18" charset="2"/>
                  </a:rPr>
                  <a:t>y</a:t>
                </a:r>
                <a:r>
                  <a:rPr lang="de-DE" baseline="-25000" dirty="0" err="1">
                    <a:solidFill>
                      <a:srgbClr val="000000"/>
                    </a:solidFill>
                  </a:rPr>
                  <a:t>o</a:t>
                </a:r>
                <a:r>
                  <a:rPr lang="de-DE" baseline="-25000" dirty="0">
                    <a:solidFill>
                      <a:srgbClr val="000000"/>
                    </a:solidFill>
                  </a:rPr>
                  <a:t> </a:t>
                </a:r>
                <a:r>
                  <a:rPr lang="de-DE" dirty="0">
                    <a:solidFill>
                      <a:srgbClr val="000000"/>
                    </a:solidFill>
                  </a:rPr>
                  <a:t>über Geradeausfahrt</a:t>
                </a:r>
              </a:p>
              <a:p>
                <a:pPr marL="0" indent="0">
                  <a:buNone/>
                </a:pPr>
                <a:r>
                  <a:rPr lang="de-DE" dirty="0">
                    <a:solidFill>
                      <a:srgbClr val="000000"/>
                    </a:solidFill>
                  </a:rPr>
                  <a:t>   entlang der Tangente P(t</a:t>
                </a:r>
                <a:r>
                  <a:rPr lang="de-DE" baseline="-25000" dirty="0">
                    <a:solidFill>
                      <a:srgbClr val="000000"/>
                    </a:solidFill>
                  </a:rPr>
                  <a:t>0</a:t>
                </a:r>
                <a:r>
                  <a:rPr lang="de-DE" dirty="0">
                    <a:solidFill>
                      <a:srgbClr val="000000"/>
                    </a:solidFill>
                  </a:rPr>
                  <a:t>) </a:t>
                </a:r>
                <a:r>
                  <a:rPr lang="en-GB" dirty="0" err="1"/>
                  <a:t>bestimmt</a:t>
                </a:r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A53FCAA7-F4CC-421B-BB77-1A161DB91E6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952565" cy="4351338"/>
              </a:xfrm>
              <a:blipFill>
                <a:blip r:embed="rId2"/>
                <a:stretch>
                  <a:fillRect l="-1844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Grafik 3">
            <a:extLst>
              <a:ext uri="{FF2B5EF4-FFF2-40B4-BE49-F238E27FC236}">
                <a16:creationId xmlns:a16="http://schemas.microsoft.com/office/drawing/2014/main" id="{D9AB168B-0B3B-1443-9B5F-09C37D2E568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0765" y="2161802"/>
            <a:ext cx="4944418" cy="3109446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11CC94-9E6A-4542-B5A4-08AF3076E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108E3-734F-4E13-851D-E4180B1BE3DD}" type="datetime1">
              <a:rPr lang="de-AT" smtClean="0"/>
              <a:t>31.03.2022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1CF2FC-E058-4A6C-BAD3-1DFA149A00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Kalman Filterung - AKIG WS 2021</a:t>
            </a: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1E1C3C-C873-424D-8C37-BEB50FA6F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09858-C11C-48E0-A4A2-DDCEA40A314A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74261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EA9310-47EA-3C3F-FA37-8CB28E2FC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cs typeface="Calibri Light"/>
              </a:rPr>
              <a:t>Transformation nach Base Link 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B3E9646-8564-DE07-85F5-E7F0DBFE57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Prisma ist nicht in Base Link Koordinatenursprung angebracht (Offset: </a:t>
            </a:r>
            <a:r>
              <a:rPr lang="pt-BR" dirty="0"/>
              <a:t>0.032; 0.269</a:t>
            </a:r>
            <a:r>
              <a:rPr lang="de-DE" dirty="0"/>
              <a:t>) </a:t>
            </a:r>
            <a:r>
              <a:rPr lang="de-DE" dirty="0">
                <a:sym typeface="Wingdings" panose="05000000000000000000" pitchFamily="2" charset="2"/>
              </a:rPr>
              <a:t> Transformation da Modellvoraussetzung</a:t>
            </a:r>
          </a:p>
          <a:p>
            <a:r>
              <a:rPr lang="de-DE" dirty="0">
                <a:sym typeface="Wingdings" panose="05000000000000000000" pitchFamily="2" charset="2"/>
              </a:rPr>
              <a:t>Berechnung der Orientierung aus den letzten beiden Koordinaten im Tachymeter Frame</a:t>
            </a:r>
          </a:p>
          <a:p>
            <a:r>
              <a:rPr lang="de-DE" dirty="0">
                <a:sym typeface="Wingdings" panose="05000000000000000000" pitchFamily="2" charset="2"/>
              </a:rPr>
              <a:t>Bestimmung einer Transformationsmatrix aus Orientierung</a:t>
            </a:r>
          </a:p>
          <a:p>
            <a:r>
              <a:rPr lang="de-DE" dirty="0">
                <a:sym typeface="Wingdings" panose="05000000000000000000" pitchFamily="2" charset="2"/>
              </a:rPr>
              <a:t>Transformierung des Prismen-Offsets in </a:t>
            </a:r>
            <a:r>
              <a:rPr lang="de-DE" dirty="0"/>
              <a:t>Base Link Koordinatenursprung</a:t>
            </a:r>
          </a:p>
          <a:p>
            <a:r>
              <a:rPr lang="de-DE" dirty="0">
                <a:sym typeface="Wingdings" panose="05000000000000000000" pitchFamily="2" charset="2"/>
              </a:rPr>
              <a:t>Weiter Berechnung auf Basis von Base Link transformierten </a:t>
            </a:r>
            <a:r>
              <a:rPr lang="de-DE" dirty="0" err="1">
                <a:sym typeface="Wingdings" panose="05000000000000000000" pitchFamily="2" charset="2"/>
              </a:rPr>
              <a:t>Tachymeterdaten</a:t>
            </a:r>
            <a:endParaRPr lang="de-DE" dirty="0">
              <a:sym typeface="Wingdings" panose="05000000000000000000" pitchFamily="2" charset="2"/>
            </a:endParaRPr>
          </a:p>
          <a:p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1F6085-18ED-4E02-B62A-3055FE4C3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DC024-3022-4CBB-8668-402D6E0BD60D}" type="datetime1">
              <a:rPr lang="de-AT" smtClean="0"/>
              <a:t>31.03.2022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C671AE-9032-4E2A-9D7B-32257E3134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Kalman Filterung - AKIG WS 2021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8D2B4E-EE7C-49ED-8F88-D4411EE40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09858-C11C-48E0-A4A2-DDCEA40A314A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60947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DB4DD2-B716-EE4F-7BD3-C02BB7043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cs typeface="Calibri Light"/>
              </a:rPr>
              <a:t>Initial State</a:t>
            </a:r>
            <a:endParaRPr lang="de-DE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6A549417-8946-060F-34AB-AFFBDF2598C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de-DE" dirty="0"/>
                  <a:t>Ziel: Bestimmung des Anfangs-State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de-DE" dirty="0"/>
                  <a:t>)</a:t>
                </a:r>
              </a:p>
              <a:p>
                <a:r>
                  <a:rPr lang="de-DE" dirty="0"/>
                  <a:t>Warten bis mindestens 5 Messungen vorhanden sind</a:t>
                </a:r>
              </a:p>
              <a:p>
                <a:r>
                  <a:rPr lang="de-DE" dirty="0"/>
                  <a:t>Kontrolle ob Varianz &gt; 3 cm </a:t>
                </a:r>
                <a:r>
                  <a:rPr lang="de-DE" dirty="0">
                    <a:sym typeface="Wingdings" panose="05000000000000000000" pitchFamily="2" charset="2"/>
                  </a:rPr>
                  <a:t> Bewegung vorhanden</a:t>
                </a:r>
              </a:p>
              <a:p>
                <a:r>
                  <a:rPr lang="de-DE" dirty="0">
                    <a:sym typeface="Wingdings" panose="05000000000000000000" pitchFamily="2" charset="2"/>
                  </a:rPr>
                  <a:t>SVD für Berechnung von Richtungsvektor  Orientierung</a:t>
                </a:r>
              </a:p>
              <a:p>
                <a:r>
                  <a:rPr lang="de-DE" dirty="0">
                    <a:sym typeface="Wingdings" panose="05000000000000000000" pitchFamily="2" charset="2"/>
                  </a:rPr>
                  <a:t>Position aus </a:t>
                </a:r>
                <a:r>
                  <a:rPr lang="de-DE" dirty="0" err="1">
                    <a:sym typeface="Wingdings" panose="05000000000000000000" pitchFamily="2" charset="2"/>
                  </a:rPr>
                  <a:t>Tachymeterdaten</a:t>
                </a:r>
                <a:endParaRPr lang="de-DE" dirty="0">
                  <a:sym typeface="Wingdings" panose="05000000000000000000" pitchFamily="2" charset="2"/>
                </a:endParaRPr>
              </a:p>
              <a:p>
                <a:r>
                  <a:rPr lang="de-DE" dirty="0">
                    <a:sym typeface="Wingdings" panose="05000000000000000000" pitchFamily="2" charset="2"/>
                  </a:rPr>
                  <a:t>Geschwindigkeit aus </a:t>
                </a:r>
                <a:r>
                  <a:rPr lang="de-DE" dirty="0" err="1">
                    <a:sym typeface="Wingdings" panose="05000000000000000000" pitchFamily="2" charset="2"/>
                  </a:rPr>
                  <a:t>Odometriedaten</a:t>
                </a:r>
                <a:endParaRPr lang="de-DE" dirty="0">
                  <a:sym typeface="Wingdings" panose="05000000000000000000" pitchFamily="2" charset="2"/>
                </a:endParaRPr>
              </a:p>
              <a:p>
                <a:pPr marL="0" indent="0">
                  <a:buNone/>
                </a:pPr>
                <a:r>
                  <a:rPr lang="de-DE" dirty="0">
                    <a:sym typeface="Wingdings" panose="05000000000000000000" pitchFamily="2" charset="2"/>
                  </a:rPr>
                  <a:t>   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AT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de-AT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𝑋</m:t>
                        </m:r>
                      </m:e>
                      <m:sub>
                        <m:r>
                          <a:rPr lang="de-AT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𝑠𝑡𝑎𝑡𝑒</m:t>
                        </m:r>
                      </m:sub>
                    </m:sSub>
                    <m:r>
                      <a:rPr lang="de-AT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=[</m:t>
                    </m:r>
                    <m:sSub>
                      <m:sSubPr>
                        <m:ctrlPr>
                          <a:rPr lang="de-AT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de-AT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𝑥</m:t>
                        </m:r>
                      </m:e>
                      <m:sub>
                        <m:r>
                          <a:rPr lang="de-AT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0</m:t>
                        </m:r>
                      </m:sub>
                    </m:sSub>
                    <m:r>
                      <a:rPr lang="de-AT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,</m:t>
                    </m:r>
                    <m:sSub>
                      <m:sSubPr>
                        <m:ctrlPr>
                          <a:rPr lang="de-AT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de-AT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𝑦</m:t>
                        </m:r>
                      </m:e>
                      <m:sub>
                        <m:r>
                          <a:rPr lang="de-AT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0</m:t>
                        </m:r>
                      </m:sub>
                    </m:sSub>
                    <m:r>
                      <a:rPr lang="de-AT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,</m:t>
                    </m:r>
                    <m:sSub>
                      <m:sSubPr>
                        <m:ctrlPr>
                          <a:rPr lang="de-AT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de-AT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𝑣</m:t>
                        </m:r>
                      </m:e>
                      <m:sub>
                        <m:r>
                          <a:rPr lang="de-AT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0</m:t>
                        </m:r>
                      </m:sub>
                    </m:sSub>
                    <m:r>
                      <a:rPr lang="de-AT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,</m:t>
                    </m:r>
                    <m:sSub>
                      <m:sSubPr>
                        <m:ctrlPr>
                          <a:rPr lang="de-AT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de-AT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𝜓</m:t>
                        </m:r>
                      </m:e>
                      <m:sub>
                        <m:r>
                          <a:rPr lang="de-AT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0</m:t>
                        </m:r>
                      </m:sub>
                    </m:sSub>
                    <m:r>
                      <a:rPr lang="de-AT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]</m:t>
                    </m:r>
                  </m:oMath>
                </a14:m>
                <a:endParaRPr lang="de-DE" dirty="0">
                  <a:sym typeface="Wingdings" panose="05000000000000000000" pitchFamily="2" charset="2"/>
                </a:endParaRPr>
              </a:p>
              <a:p>
                <a:r>
                  <a:rPr lang="de-DE" dirty="0">
                    <a:sym typeface="Wingdings" panose="05000000000000000000" pitchFamily="2" charset="2"/>
                  </a:rPr>
                  <a:t>Kovarianzmatrix für Initial State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Σ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𝑥𝑥</m:t>
                        </m:r>
                      </m:sub>
                    </m:sSub>
                    <m:r>
                      <a:rPr lang="de-DE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=</m:t>
                    </m:r>
                    <m:r>
                      <a:rPr lang="de-AT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𝑑𝑖𝑎𝑔</m:t>
                    </m:r>
                    <m:r>
                      <a:rPr lang="de-AT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(</m:t>
                    </m:r>
                    <m:sSup>
                      <m:sSupPr>
                        <m:ctrlPr>
                          <a:rPr lang="de-AT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p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0</m:t>
                        </m:r>
                        <m:r>
                          <a:rPr lang="de-AT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.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1</m:t>
                        </m:r>
                      </m:e>
                      <m:sup>
                        <m:r>
                          <a:rPr lang="de-AT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2</m:t>
                        </m:r>
                      </m:sup>
                    </m:sSup>
                    <m:r>
                      <a:rPr lang="de-AT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,</m:t>
                    </m:r>
                    <m:r>
                      <a:rPr lang="de-DE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 </m:t>
                    </m:r>
                    <m:sSup>
                      <m:sSupPr>
                        <m:ctrlPr>
                          <a:rPr lang="de-AT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pPr>
                      <m:e>
                        <m:r>
                          <a:rPr lang="de-AT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0.1</m:t>
                        </m:r>
                      </m:e>
                      <m:sup>
                        <m:r>
                          <a:rPr lang="de-AT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2</m:t>
                        </m:r>
                      </m:sup>
                    </m:sSup>
                    <m:r>
                      <a:rPr lang="de-AT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, </m:t>
                    </m:r>
                    <m:sSup>
                      <m:sSupPr>
                        <m:ctrlPr>
                          <a:rPr lang="de-AT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pPr>
                      <m:e>
                        <m:r>
                          <a:rPr lang="de-AT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0.1</m:t>
                        </m:r>
                      </m:e>
                      <m:sup>
                        <m:r>
                          <a:rPr lang="de-AT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2</m:t>
                        </m:r>
                      </m:sup>
                    </m:sSup>
                    <m:r>
                      <a:rPr lang="de-AT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, </m:t>
                    </m:r>
                    <m:sSup>
                      <m:sSupPr>
                        <m:ctrlPr>
                          <a:rPr lang="de-AT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pPr>
                      <m:e>
                        <m:r>
                          <a:rPr lang="de-AT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0.1</m:t>
                        </m:r>
                      </m:e>
                      <m:sup>
                        <m:r>
                          <a:rPr lang="de-AT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2</m:t>
                        </m:r>
                      </m:sup>
                    </m:sSup>
                    <m:r>
                      <a:rPr lang="de-AT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)</m:t>
                    </m:r>
                    <m:r>
                      <a:rPr lang="de-DE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 </m:t>
                    </m:r>
                  </m:oMath>
                </a14:m>
                <a:endParaRPr lang="de-DE" dirty="0"/>
              </a:p>
            </p:txBody>
          </p:sp>
        </mc:Choice>
        <mc:Fallback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6A549417-8946-060F-34AB-AFFBDF2598C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52FE73-6D50-4BCE-AA63-019697C4A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7036E8-198D-4AD1-9314-7600227F089A}" type="datetime1">
              <a:rPr lang="de-AT" smtClean="0"/>
              <a:t>31.03.2022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591281-A015-4CF3-9C41-41131D2B9A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Kalman Filterung - AKIG WS 2021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C62698-2563-4C9B-9AFF-9712ECC958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09858-C11C-48E0-A4A2-DDCEA40A314A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85590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F64B5E-E6DD-015E-458E-D364C19CD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cs typeface="Calibri Light"/>
              </a:rPr>
              <a:t>Prediction</a:t>
            </a:r>
            <a:r>
              <a:rPr lang="de-DE" dirty="0">
                <a:cs typeface="Calibri Light"/>
              </a:rPr>
              <a:t> </a:t>
            </a:r>
            <a:r>
              <a:rPr lang="de-DE" dirty="0" err="1">
                <a:cs typeface="Calibri Light"/>
              </a:rPr>
              <a:t>Step</a:t>
            </a:r>
            <a:r>
              <a:rPr lang="de-DE" dirty="0">
                <a:cs typeface="Calibri Light"/>
              </a:rPr>
              <a:t> I</a:t>
            </a:r>
            <a:endParaRPr lang="de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332A897D-7A80-CAF2-CFB8-CE69A7A326A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de-DE" dirty="0"/>
                  <a:t>Um Zustandsparameter vorherzusagen:</a:t>
                </a:r>
              </a:p>
              <a:p>
                <a:pPr marL="0" indent="0">
                  <a:buNone/>
                </a:pPr>
                <a:endParaRPr lang="de-DE" dirty="0"/>
              </a:p>
              <a:p>
                <a:pPr lvl="1"/>
                <a:r>
                  <a:rPr lang="de-DE" b="0" dirty="0"/>
                  <a:t>Koordinaten X,Y aus transformierter Prisma Position</a:t>
                </a:r>
              </a:p>
              <a:p>
                <a:pPr lvl="1"/>
                <a:endParaRPr lang="de-DE" b="0" dirty="0"/>
              </a:p>
              <a:p>
                <a:pPr lvl="1"/>
                <a:r>
                  <a:rPr lang="de-DE" b="0" dirty="0"/>
                  <a:t>Mittlere Geschwindigkeit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de-DE" dirty="0"/>
                  <a:t> aus </a:t>
                </a:r>
                <a:r>
                  <a:rPr lang="de-DE" dirty="0" err="1"/>
                  <a:t>Odometry</a:t>
                </a:r>
                <a:endParaRPr lang="de-DE" dirty="0"/>
              </a:p>
              <a:p>
                <a:pPr marL="457200" lvl="1" indent="0">
                  <a:buNone/>
                </a:pPr>
                <a:endParaRPr lang="de-DE" dirty="0"/>
              </a:p>
              <a:p>
                <a:pPr lvl="1"/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Δ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de-DE" dirty="0"/>
                  <a:t> aus Zeitstempel der </a:t>
                </a:r>
                <a:r>
                  <a:rPr lang="de-DE" dirty="0" err="1"/>
                  <a:t>Tachymetermessages</a:t>
                </a:r>
                <a:endParaRPr lang="de-DE" dirty="0"/>
              </a:p>
              <a:p>
                <a:pPr marL="457200" lvl="1" indent="0">
                  <a:buNone/>
                </a:pPr>
                <a:endParaRPr lang="de-DE" dirty="0"/>
              </a:p>
              <a:p>
                <a:pPr lvl="1"/>
                <a:r>
                  <a:rPr lang="de-DE" dirty="0"/>
                  <a:t>Berechnung des Kreisbogenradius 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𝑅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m:rPr>
                            <m:sty m:val="p"/>
                          </m:rPr>
                          <a:rPr lang="el-G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Δ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l-G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Δ</m:t>
                        </m:r>
                        <m:r>
                          <a:rPr lang="el-GR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den>
                    </m:f>
                  </m:oMath>
                </a14:m>
                <a:endParaRPr lang="de-DE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332A897D-7A80-CAF2-CFB8-CE69A7A326A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949D9C-369A-4241-B330-65F30C2D8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04F6B-2F12-476E-9F6E-43E5E0E44964}" type="datetime1">
              <a:rPr lang="de-AT" smtClean="0"/>
              <a:t>31.03.2022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192BEB-B520-4217-A2B6-EEF4B7E44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Kalman Filterung - AKIG WS 2021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37BD4B-4551-49FC-B284-4ECF9C7E6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09858-C11C-48E0-A4A2-DDCEA40A314A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81252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B50486627FFC1B4EA5B5642BCDDA7413" ma:contentTypeVersion="0" ma:contentTypeDescription="Ein neues Dokument erstellen." ma:contentTypeScope="" ma:versionID="bf8e1dac2f83d2034da848aafa9bf8a9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8b3de59f049f64088e8291eff9b636a0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F9043F1-106D-4E15-B88F-93578DC0D1F3}">
  <ds:schemaRefs>
    <ds:schemaRef ds:uri="http://schemas.microsoft.com/office/infopath/2007/PartnerControls"/>
    <ds:schemaRef ds:uri="http://purl.org/dc/dcmitype/"/>
    <ds:schemaRef ds:uri="http://purl.org/dc/terms/"/>
    <ds:schemaRef ds:uri="http://purl.org/dc/elements/1.1/"/>
    <ds:schemaRef ds:uri="http://schemas.microsoft.com/office/2006/documentManagement/types"/>
    <ds:schemaRef ds:uri="http://schemas.openxmlformats.org/package/2006/metadata/core-properties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9332164F-064E-4200-96D2-39AD2A76958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B75FCBB6-15FA-4AA1-8E0F-D04D01553ED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1394</Words>
  <Application>Microsoft Office PowerPoint</Application>
  <PresentationFormat>Breitbild</PresentationFormat>
  <Paragraphs>351</Paragraphs>
  <Slides>18</Slides>
  <Notes>9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18</vt:i4>
      </vt:variant>
    </vt:vector>
  </HeadingPairs>
  <TitlesOfParts>
    <vt:vector size="24" baseType="lpstr">
      <vt:lpstr>Arial</vt:lpstr>
      <vt:lpstr>Calibri</vt:lpstr>
      <vt:lpstr>Calibri Light</vt:lpstr>
      <vt:lpstr>Cambria Math</vt:lpstr>
      <vt:lpstr>Symbol</vt:lpstr>
      <vt:lpstr>Office</vt:lpstr>
      <vt:lpstr>KALMAN-Filterung </vt:lpstr>
      <vt:lpstr>Motivation I</vt:lpstr>
      <vt:lpstr>Motivation II</vt:lpstr>
      <vt:lpstr>ROS – Robot Operating System I</vt:lpstr>
      <vt:lpstr>ROS – Robot Operating System II</vt:lpstr>
      <vt:lpstr>Bewegungsmodell</vt:lpstr>
      <vt:lpstr>Transformation nach Base Link </vt:lpstr>
      <vt:lpstr>Initial State</vt:lpstr>
      <vt:lpstr>Prediction Step I</vt:lpstr>
      <vt:lpstr>Prediction Step II</vt:lpstr>
      <vt:lpstr>Prediction Step III</vt:lpstr>
      <vt:lpstr>Prediction Step IV</vt:lpstr>
      <vt:lpstr>Update Step</vt:lpstr>
      <vt:lpstr>Update Step II</vt:lpstr>
      <vt:lpstr>PowerPoint-Präsentation</vt:lpstr>
      <vt:lpstr>Probleme </vt:lpstr>
      <vt:lpstr>Ausblick / Erweiterungen </vt:lpstr>
      <vt:lpstr>Fazit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Vinzenz Schichl</dc:creator>
  <cp:lastModifiedBy>Vinzenz Schichl</cp:lastModifiedBy>
  <cp:revision>106</cp:revision>
  <dcterms:created xsi:type="dcterms:W3CDTF">2022-03-25T17:47:24Z</dcterms:created>
  <dcterms:modified xsi:type="dcterms:W3CDTF">2022-03-31T09:55:20Z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0x010100B50486627FFC1B4EA5B5642BCDDA7413</vt:lpwstr>
  </property>
</Properties>
</file>

<file path=docProps/thumbnail.jpeg>
</file>